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256" r:id="rId2"/>
    <p:sldId id="341" r:id="rId3"/>
    <p:sldId id="342" r:id="rId4"/>
    <p:sldId id="343" r:id="rId5"/>
    <p:sldId id="344" r:id="rId6"/>
    <p:sldId id="257" r:id="rId7"/>
    <p:sldId id="265" r:id="rId8"/>
    <p:sldId id="260" r:id="rId9"/>
    <p:sldId id="258" r:id="rId10"/>
    <p:sldId id="259" r:id="rId11"/>
    <p:sldId id="261" r:id="rId12"/>
    <p:sldId id="262" r:id="rId13"/>
    <p:sldId id="264" r:id="rId14"/>
    <p:sldId id="263" r:id="rId15"/>
    <p:sldId id="314" r:id="rId16"/>
    <p:sldId id="267" r:id="rId17"/>
    <p:sldId id="266" r:id="rId18"/>
    <p:sldId id="268" r:id="rId19"/>
    <p:sldId id="310" r:id="rId20"/>
    <p:sldId id="270" r:id="rId21"/>
    <p:sldId id="346" r:id="rId22"/>
    <p:sldId id="345" r:id="rId23"/>
    <p:sldId id="336" r:id="rId24"/>
    <p:sldId id="273" r:id="rId25"/>
    <p:sldId id="337" r:id="rId26"/>
    <p:sldId id="311" r:id="rId27"/>
    <p:sldId id="347" r:id="rId28"/>
    <p:sldId id="349" r:id="rId29"/>
    <p:sldId id="350" r:id="rId30"/>
    <p:sldId id="348" r:id="rId31"/>
    <p:sldId id="318" r:id="rId32"/>
    <p:sldId id="275" r:id="rId33"/>
    <p:sldId id="276" r:id="rId34"/>
    <p:sldId id="277" r:id="rId35"/>
    <p:sldId id="279" r:id="rId36"/>
    <p:sldId id="278" r:id="rId37"/>
    <p:sldId id="282" r:id="rId38"/>
    <p:sldId id="333" r:id="rId39"/>
    <p:sldId id="334" r:id="rId40"/>
    <p:sldId id="284" r:id="rId41"/>
    <p:sldId id="285" r:id="rId42"/>
    <p:sldId id="287" r:id="rId43"/>
    <p:sldId id="280" r:id="rId44"/>
    <p:sldId id="283" r:id="rId45"/>
    <p:sldId id="289" r:id="rId46"/>
    <p:sldId id="319" r:id="rId47"/>
    <p:sldId id="288" r:id="rId48"/>
    <p:sldId id="291" r:id="rId49"/>
    <p:sldId id="290" r:id="rId50"/>
    <p:sldId id="320" r:id="rId51"/>
    <p:sldId id="292" r:id="rId52"/>
    <p:sldId id="293" r:id="rId53"/>
    <p:sldId id="298" r:id="rId54"/>
    <p:sldId id="296" r:id="rId55"/>
    <p:sldId id="294" r:id="rId56"/>
    <p:sldId id="295" r:id="rId57"/>
    <p:sldId id="340" r:id="rId58"/>
    <p:sldId id="317" r:id="rId59"/>
    <p:sldId id="301" r:id="rId60"/>
    <p:sldId id="300" r:id="rId61"/>
    <p:sldId id="303" r:id="rId62"/>
    <p:sldId id="299" r:id="rId63"/>
    <p:sldId id="351" r:id="rId64"/>
    <p:sldId id="304" r:id="rId65"/>
    <p:sldId id="302" r:id="rId66"/>
    <p:sldId id="305" r:id="rId67"/>
    <p:sldId id="307" r:id="rId68"/>
    <p:sldId id="306" r:id="rId69"/>
    <p:sldId id="331" r:id="rId70"/>
    <p:sldId id="332" r:id="rId71"/>
    <p:sldId id="322" r:id="rId72"/>
    <p:sldId id="324" r:id="rId73"/>
    <p:sldId id="325" r:id="rId74"/>
    <p:sldId id="327" r:id="rId75"/>
    <p:sldId id="328" r:id="rId76"/>
    <p:sldId id="329" r:id="rId77"/>
    <p:sldId id="330" r:id="rId78"/>
    <p:sldId id="352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ED7D31"/>
    <a:srgbClr val="00AB47"/>
    <a:srgbClr val="9BFFC3"/>
    <a:srgbClr val="960000"/>
    <a:srgbClr val="F22300"/>
    <a:srgbClr val="FFB3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49" autoAdjust="0"/>
    <p:restoredTop sz="94697"/>
  </p:normalViewPr>
  <p:slideViewPr>
    <p:cSldViewPr snapToGrid="0">
      <p:cViewPr varScale="1">
        <p:scale>
          <a:sx n="96" d="100"/>
          <a:sy n="96" d="100"/>
        </p:scale>
        <p:origin x="8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joy Sikdar" userId="461f446da299a2d6" providerId="LiveId" clId="{1F36EB1A-CA78-4216-8D0C-33984663481A}"/>
    <pc:docChg chg="undo custSel addSld delSld modSld sldOrd">
      <pc:chgData name="Sujoy Sikdar" userId="461f446da299a2d6" providerId="LiveId" clId="{1F36EB1A-CA78-4216-8D0C-33984663481A}" dt="2024-03-13T21:59:13.731" v="586" actId="20577"/>
      <pc:docMkLst>
        <pc:docMk/>
      </pc:docMkLst>
      <pc:sldChg chg="add">
        <pc:chgData name="Sujoy Sikdar" userId="461f446da299a2d6" providerId="LiveId" clId="{1F36EB1A-CA78-4216-8D0C-33984663481A}" dt="2024-02-29T14:48:55.496" v="32"/>
        <pc:sldMkLst>
          <pc:docMk/>
          <pc:sldMk cId="3479406408" sldId="260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614239443" sldId="262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3586882370" sldId="263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2285214333" sldId="264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389009334" sldId="265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3656122149" sldId="266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396286213" sldId="267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2908862617" sldId="269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3801020739" sldId="270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1691552113" sldId="271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2376179639" sldId="272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3452991514" sldId="273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878673321" sldId="274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2364390298" sldId="275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1454135431" sldId="276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2241170565" sldId="276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4042221007" sldId="277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629405639" sldId="278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2228568480" sldId="279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3521517105" sldId="280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1991086027" sldId="281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173246126" sldId="353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3350726657" sldId="400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3781168829" sldId="452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2241717305" sldId="453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3315628205" sldId="463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72260091" sldId="464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3289247049" sldId="465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1759866238" sldId="466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109763005" sldId="467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4140244278" sldId="468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1079405205" sldId="469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2721434380" sldId="470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343108847" sldId="471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3679322746" sldId="472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1559388241" sldId="473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2586365051" sldId="474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243175862" sldId="475"/>
        </pc:sldMkLst>
      </pc:sldChg>
      <pc:sldChg chg="add del">
        <pc:chgData name="Sujoy Sikdar" userId="461f446da299a2d6" providerId="LiveId" clId="{1F36EB1A-CA78-4216-8D0C-33984663481A}" dt="2024-02-29T14:48:55.496" v="32"/>
        <pc:sldMkLst>
          <pc:docMk/>
          <pc:sldMk cId="1825072446" sldId="476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2731974670" sldId="477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544375361" sldId="478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1315863940" sldId="479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2836089054" sldId="480"/>
        </pc:sldMkLst>
      </pc:sldChg>
      <pc:sldChg chg="add del">
        <pc:chgData name="Sujoy Sikdar" userId="461f446da299a2d6" providerId="LiveId" clId="{1F36EB1A-CA78-4216-8D0C-33984663481A}" dt="2024-02-29T14:48:55.496" v="32"/>
        <pc:sldMkLst>
          <pc:docMk/>
          <pc:sldMk cId="989404590" sldId="481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752565263" sldId="482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3171315818" sldId="483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95707752" sldId="484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3857591914" sldId="485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898442542" sldId="486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3447961769" sldId="487"/>
        </pc:sldMkLst>
      </pc:sldChg>
      <pc:sldChg chg="add del">
        <pc:chgData name="Sujoy Sikdar" userId="461f446da299a2d6" providerId="LiveId" clId="{1F36EB1A-CA78-4216-8D0C-33984663481A}" dt="2024-02-29T14:48:55.496" v="32"/>
        <pc:sldMkLst>
          <pc:docMk/>
          <pc:sldMk cId="2514527141" sldId="488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4222218973" sldId="489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3572915027" sldId="490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3419695120" sldId="491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3419695120" sldId="492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1050985301" sldId="493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3913643639" sldId="494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925114661" sldId="495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3771926276" sldId="495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2320000407" sldId="496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3771926276" sldId="496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2824096093" sldId="497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2930300616" sldId="497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2349722724" sldId="498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1847948383" sldId="501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2967919127" sldId="501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3569149294" sldId="504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1343677031" sldId="505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3050127197" sldId="506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4223103578" sldId="507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1368511259" sldId="508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3341603683" sldId="509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3933843202" sldId="510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3787445380" sldId="511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3466113356" sldId="512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1931088735" sldId="515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3579069021" sldId="516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129873284" sldId="517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3050764331" sldId="518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214821104" sldId="519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156308251" sldId="520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3883554613" sldId="521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2594088694" sldId="522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4146622199" sldId="537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1242221088" sldId="538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1550073226" sldId="539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2558887088" sldId="540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3209508596" sldId="541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2623842756" sldId="542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2090403065" sldId="543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3084044784" sldId="544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3878307515" sldId="545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2698987442" sldId="546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3863730631" sldId="547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1324118348" sldId="558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1874017407" sldId="559"/>
        </pc:sldMkLst>
      </pc:sldChg>
      <pc:sldChg chg="modSp add del mod">
        <pc:chgData name="Sujoy Sikdar" userId="461f446da299a2d6" providerId="LiveId" clId="{1F36EB1A-CA78-4216-8D0C-33984663481A}" dt="2024-02-29T14:54:26.598" v="45" actId="20577"/>
        <pc:sldMkLst>
          <pc:docMk/>
          <pc:sldMk cId="3087288884" sldId="560"/>
        </pc:sldMkLst>
      </pc:sldChg>
      <pc:sldChg chg="add del">
        <pc:chgData name="Sujoy Sikdar" userId="461f446da299a2d6" providerId="LiveId" clId="{1F36EB1A-CA78-4216-8D0C-33984663481A}" dt="2024-02-29T14:43:57.848" v="7"/>
        <pc:sldMkLst>
          <pc:docMk/>
          <pc:sldMk cId="3287539023" sldId="560"/>
        </pc:sldMkLst>
      </pc:sldChg>
      <pc:sldChg chg="modSp add del mod">
        <pc:chgData name="Sujoy Sikdar" userId="461f446da299a2d6" providerId="LiveId" clId="{1F36EB1A-CA78-4216-8D0C-33984663481A}" dt="2024-02-29T14:55:38.418" v="53" actId="20577"/>
        <pc:sldMkLst>
          <pc:docMk/>
          <pc:sldMk cId="2920562127" sldId="561"/>
        </pc:sldMkLst>
      </pc:sldChg>
      <pc:sldChg chg="add del">
        <pc:chgData name="Sujoy Sikdar" userId="461f446da299a2d6" providerId="LiveId" clId="{1F36EB1A-CA78-4216-8D0C-33984663481A}" dt="2024-02-29T14:43:57.848" v="7"/>
        <pc:sldMkLst>
          <pc:docMk/>
          <pc:sldMk cId="3344442218" sldId="561"/>
        </pc:sldMkLst>
      </pc:sldChg>
      <pc:sldChg chg="del">
        <pc:chgData name="Sujoy Sikdar" userId="461f446da299a2d6" providerId="LiveId" clId="{1F36EB1A-CA78-4216-8D0C-33984663481A}" dt="2024-03-12T13:27:25.592" v="581" actId="47"/>
        <pc:sldMkLst>
          <pc:docMk/>
          <pc:sldMk cId="2212709697" sldId="564"/>
        </pc:sldMkLst>
      </pc:sldChg>
      <pc:sldChg chg="add del">
        <pc:chgData name="Sujoy Sikdar" userId="461f446da299a2d6" providerId="LiveId" clId="{1F36EB1A-CA78-4216-8D0C-33984663481A}" dt="2024-02-29T14:43:57.848" v="7"/>
        <pc:sldMkLst>
          <pc:docMk/>
          <pc:sldMk cId="3984520848" sldId="566"/>
        </pc:sldMkLst>
      </pc:sldChg>
      <pc:sldChg chg="add del">
        <pc:chgData name="Sujoy Sikdar" userId="461f446da299a2d6" providerId="LiveId" clId="{1F36EB1A-CA78-4216-8D0C-33984663481A}" dt="2024-02-29T14:43:59.368" v="8" actId="2696"/>
        <pc:sldMkLst>
          <pc:docMk/>
          <pc:sldMk cId="4146998587" sldId="566"/>
        </pc:sldMkLst>
      </pc:sldChg>
      <pc:sldChg chg="add del">
        <pc:chgData name="Sujoy Sikdar" userId="461f446da299a2d6" providerId="LiveId" clId="{1F36EB1A-CA78-4216-8D0C-33984663481A}" dt="2024-02-29T14:43:57.848" v="7"/>
        <pc:sldMkLst>
          <pc:docMk/>
          <pc:sldMk cId="849617915" sldId="567"/>
        </pc:sldMkLst>
      </pc:sldChg>
      <pc:sldChg chg="modSp add del mod">
        <pc:chgData name="Sujoy Sikdar" userId="461f446da299a2d6" providerId="LiveId" clId="{1F36EB1A-CA78-4216-8D0C-33984663481A}" dt="2024-02-29T14:55:48.858" v="63" actId="20577"/>
        <pc:sldMkLst>
          <pc:docMk/>
          <pc:sldMk cId="4206364721" sldId="567"/>
        </pc:sldMkLst>
      </pc:sldChg>
      <pc:sldChg chg="modSp add del mod">
        <pc:chgData name="Sujoy Sikdar" userId="461f446da299a2d6" providerId="LiveId" clId="{1F36EB1A-CA78-4216-8D0C-33984663481A}" dt="2024-02-29T14:55:33.138" v="49" actId="20577"/>
        <pc:sldMkLst>
          <pc:docMk/>
          <pc:sldMk cId="98293649" sldId="568"/>
        </pc:sldMkLst>
      </pc:sldChg>
      <pc:sldChg chg="add del">
        <pc:chgData name="Sujoy Sikdar" userId="461f446da299a2d6" providerId="LiveId" clId="{1F36EB1A-CA78-4216-8D0C-33984663481A}" dt="2024-02-29T14:43:57.848" v="7"/>
        <pc:sldMkLst>
          <pc:docMk/>
          <pc:sldMk cId="1812050312" sldId="568"/>
        </pc:sldMkLst>
      </pc:sldChg>
      <pc:sldChg chg="modSp add del mod">
        <pc:chgData name="Sujoy Sikdar" userId="461f446da299a2d6" providerId="LiveId" clId="{1F36EB1A-CA78-4216-8D0C-33984663481A}" dt="2024-02-29T14:55:43.082" v="57" actId="20577"/>
        <pc:sldMkLst>
          <pc:docMk/>
          <pc:sldMk cId="1376030910" sldId="569"/>
        </pc:sldMkLst>
      </pc:sldChg>
      <pc:sldChg chg="add del">
        <pc:chgData name="Sujoy Sikdar" userId="461f446da299a2d6" providerId="LiveId" clId="{1F36EB1A-CA78-4216-8D0C-33984663481A}" dt="2024-02-29T14:43:57.848" v="7"/>
        <pc:sldMkLst>
          <pc:docMk/>
          <pc:sldMk cId="4046634209" sldId="569"/>
        </pc:sldMkLst>
      </pc:sldChg>
      <pc:sldChg chg="add del">
        <pc:chgData name="Sujoy Sikdar" userId="461f446da299a2d6" providerId="LiveId" clId="{1F36EB1A-CA78-4216-8D0C-33984663481A}" dt="2024-02-29T14:43:57.848" v="7"/>
        <pc:sldMkLst>
          <pc:docMk/>
          <pc:sldMk cId="2568864309" sldId="570"/>
        </pc:sldMkLst>
      </pc:sldChg>
      <pc:sldChg chg="add del">
        <pc:chgData name="Sujoy Sikdar" userId="461f446da299a2d6" providerId="LiveId" clId="{1F36EB1A-CA78-4216-8D0C-33984663481A}" dt="2024-02-29T14:43:59.368" v="8" actId="2696"/>
        <pc:sldMkLst>
          <pc:docMk/>
          <pc:sldMk cId="3907787031" sldId="570"/>
        </pc:sldMkLst>
      </pc:sldChg>
      <pc:sldChg chg="addSp delSp modSp new mod">
        <pc:chgData name="Sujoy Sikdar" userId="461f446da299a2d6" providerId="LiveId" clId="{1F36EB1A-CA78-4216-8D0C-33984663481A}" dt="2024-02-29T14:48:53.924" v="31" actId="478"/>
        <pc:sldMkLst>
          <pc:docMk/>
          <pc:sldMk cId="3216610095" sldId="571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1299527548" sldId="572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1071103352" sldId="573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2005367407" sldId="574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1722365930" sldId="575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825474941" sldId="576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3959966067" sldId="577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3899894763" sldId="578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2805004476" sldId="579"/>
        </pc:sldMkLst>
      </pc:sldChg>
      <pc:sldChg chg="modSp new mod">
        <pc:chgData name="Sujoy Sikdar" userId="461f446da299a2d6" providerId="LiveId" clId="{1F36EB1A-CA78-4216-8D0C-33984663481A}" dt="2024-02-29T14:49:12.061" v="42" actId="20577"/>
        <pc:sldMkLst>
          <pc:docMk/>
          <pc:sldMk cId="3818792292" sldId="580"/>
        </pc:sldMkLst>
      </pc:sldChg>
      <pc:sldChg chg="modSp new mod ord">
        <pc:chgData name="Sujoy Sikdar" userId="461f446da299a2d6" providerId="LiveId" clId="{1F36EB1A-CA78-4216-8D0C-33984663481A}" dt="2024-02-29T15:00:20.782" v="578" actId="20577"/>
        <pc:sldMkLst>
          <pc:docMk/>
          <pc:sldMk cId="3161938132" sldId="581"/>
        </pc:sldMkLst>
      </pc:sldChg>
      <pc:sldChg chg="add del">
        <pc:chgData name="Sujoy Sikdar" userId="461f446da299a2d6" providerId="LiveId" clId="{1F36EB1A-CA78-4216-8D0C-33984663481A}" dt="2024-03-13T21:59:00.835" v="582" actId="47"/>
        <pc:sldMkLst>
          <pc:docMk/>
          <pc:sldMk cId="3226158028" sldId="1898"/>
        </pc:sldMkLst>
      </pc:sldChg>
      <pc:sldChg chg="add del">
        <pc:chgData name="Sujoy Sikdar" userId="461f446da299a2d6" providerId="LiveId" clId="{1F36EB1A-CA78-4216-8D0C-33984663481A}" dt="2024-03-13T21:59:00.835" v="582" actId="47"/>
        <pc:sldMkLst>
          <pc:docMk/>
          <pc:sldMk cId="2739074716" sldId="1899"/>
        </pc:sldMkLst>
      </pc:sldChg>
      <pc:sldChg chg="add del">
        <pc:chgData name="Sujoy Sikdar" userId="461f446da299a2d6" providerId="LiveId" clId="{1F36EB1A-CA78-4216-8D0C-33984663481A}" dt="2024-03-13T21:59:00.835" v="582" actId="47"/>
        <pc:sldMkLst>
          <pc:docMk/>
          <pc:sldMk cId="4099840628" sldId="1900"/>
        </pc:sldMkLst>
      </pc:sldChg>
      <pc:sldChg chg="add del">
        <pc:chgData name="Sujoy Sikdar" userId="461f446da299a2d6" providerId="LiveId" clId="{1F36EB1A-CA78-4216-8D0C-33984663481A}" dt="2024-03-13T21:59:00.835" v="582" actId="47"/>
        <pc:sldMkLst>
          <pc:docMk/>
          <pc:sldMk cId="1589560266" sldId="1901"/>
        </pc:sldMkLst>
      </pc:sldChg>
      <pc:sldChg chg="add del">
        <pc:chgData name="Sujoy Sikdar" userId="461f446da299a2d6" providerId="LiveId" clId="{1F36EB1A-CA78-4216-8D0C-33984663481A}" dt="2024-03-13T21:59:00.835" v="582" actId="47"/>
        <pc:sldMkLst>
          <pc:docMk/>
          <pc:sldMk cId="2802626527" sldId="1902"/>
        </pc:sldMkLst>
      </pc:sldChg>
      <pc:sldChg chg="add del">
        <pc:chgData name="Sujoy Sikdar" userId="461f446da299a2d6" providerId="LiveId" clId="{1F36EB1A-CA78-4216-8D0C-33984663481A}" dt="2024-03-13T21:59:00.835" v="582" actId="47"/>
        <pc:sldMkLst>
          <pc:docMk/>
          <pc:sldMk cId="3883825250" sldId="1903"/>
        </pc:sldMkLst>
      </pc:sldChg>
      <pc:sldChg chg="add del">
        <pc:chgData name="Sujoy Sikdar" userId="461f446da299a2d6" providerId="LiveId" clId="{1F36EB1A-CA78-4216-8D0C-33984663481A}" dt="2024-03-13T21:59:00.835" v="582" actId="47"/>
        <pc:sldMkLst>
          <pc:docMk/>
          <pc:sldMk cId="2545645059" sldId="1912"/>
        </pc:sldMkLst>
      </pc:sldChg>
      <pc:sldChg chg="add del">
        <pc:chgData name="Sujoy Sikdar" userId="461f446da299a2d6" providerId="LiveId" clId="{1F36EB1A-CA78-4216-8D0C-33984663481A}" dt="2024-03-13T21:59:00.835" v="582" actId="47"/>
        <pc:sldMkLst>
          <pc:docMk/>
          <pc:sldMk cId="2170013803" sldId="1913"/>
        </pc:sldMkLst>
      </pc:sldChg>
      <pc:sldChg chg="add del">
        <pc:chgData name="Sujoy Sikdar" userId="461f446da299a2d6" providerId="LiveId" clId="{1F36EB1A-CA78-4216-8D0C-33984663481A}" dt="2024-03-13T21:59:00.835" v="582" actId="47"/>
        <pc:sldMkLst>
          <pc:docMk/>
          <pc:sldMk cId="3141974596" sldId="1914"/>
        </pc:sldMkLst>
      </pc:sldChg>
      <pc:sldChg chg="add">
        <pc:chgData name="Sujoy Sikdar" userId="461f446da299a2d6" providerId="LiveId" clId="{1F36EB1A-CA78-4216-8D0C-33984663481A}" dt="2024-03-12T13:26:15.767" v="580"/>
        <pc:sldMkLst>
          <pc:docMk/>
          <pc:sldMk cId="4204963796" sldId="1915"/>
        </pc:sldMkLst>
      </pc:sldChg>
      <pc:sldMasterChg chg="delSldLayout">
        <pc:chgData name="Sujoy Sikdar" userId="461f446da299a2d6" providerId="LiveId" clId="{1F36EB1A-CA78-4216-8D0C-33984663481A}" dt="2024-03-13T21:59:00.835" v="582" actId="47"/>
        <pc:sldMasterMkLst>
          <pc:docMk/>
          <pc:sldMasterMk cId="2255991273" sldId="2147483648"/>
        </pc:sldMasterMkLst>
        <pc:sldLayoutChg chg="del">
          <pc:chgData name="Sujoy Sikdar" userId="461f446da299a2d6" providerId="LiveId" clId="{1F36EB1A-CA78-4216-8D0C-33984663481A}" dt="2024-03-13T21:59:00.835" v="582" actId="47"/>
          <pc:sldLayoutMkLst>
            <pc:docMk/>
            <pc:sldMasterMk cId="2255991273" sldId="2147483648"/>
            <pc:sldLayoutMk cId="3414354212" sldId="2147483660"/>
          </pc:sldLayoutMkLst>
        </pc:sldLayoutChg>
      </pc:sldMasterChg>
    </pc:docChg>
  </pc:docChgLst>
  <pc:docChgLst>
    <pc:chgData name="Sujoy Sikdar" userId="461f446da299a2d6" providerId="LiveId" clId="{725A6EE2-B9F4-4F02-A8D8-1657EF7EED98}"/>
    <pc:docChg chg="undo custSel addSld delSld modSld sldOrd">
      <pc:chgData name="Sujoy Sikdar" userId="461f446da299a2d6" providerId="LiveId" clId="{725A6EE2-B9F4-4F02-A8D8-1657EF7EED98}" dt="2022-02-07T18:10:58.142" v="6136" actId="20577"/>
      <pc:docMkLst>
        <pc:docMk/>
      </pc:docMkLst>
      <pc:sldChg chg="modSp mod">
        <pc:chgData name="Sujoy Sikdar" userId="461f446da299a2d6" providerId="LiveId" clId="{725A6EE2-B9F4-4F02-A8D8-1657EF7EED98}" dt="2022-02-07T18:10:58.142" v="6136" actId="20577"/>
        <pc:sldMkLst>
          <pc:docMk/>
          <pc:sldMk cId="2831053087" sldId="256"/>
        </pc:sldMkLst>
      </pc:sldChg>
      <pc:sldChg chg="add del">
        <pc:chgData name="Sujoy Sikdar" userId="461f446da299a2d6" providerId="LiveId" clId="{725A6EE2-B9F4-4F02-A8D8-1657EF7EED98}" dt="2022-02-07T14:39:05.022" v="2" actId="47"/>
        <pc:sldMkLst>
          <pc:docMk/>
          <pc:sldMk cId="84153571" sldId="271"/>
        </pc:sldMkLst>
      </pc:sldChg>
      <pc:sldChg chg="add del">
        <pc:chgData name="Sujoy Sikdar" userId="461f446da299a2d6" providerId="LiveId" clId="{725A6EE2-B9F4-4F02-A8D8-1657EF7EED98}" dt="2022-02-07T14:39:05.022" v="2" actId="47"/>
        <pc:sldMkLst>
          <pc:docMk/>
          <pc:sldMk cId="605819025" sldId="328"/>
        </pc:sldMkLst>
      </pc:sldChg>
      <pc:sldChg chg="add del ord">
        <pc:chgData name="Sujoy Sikdar" userId="461f446da299a2d6" providerId="LiveId" clId="{725A6EE2-B9F4-4F02-A8D8-1657EF7EED98}" dt="2022-02-07T14:39:13.476" v="4"/>
        <pc:sldMkLst>
          <pc:docMk/>
          <pc:sldMk cId="2363967789" sldId="332"/>
        </pc:sldMkLst>
      </pc:sldChg>
      <pc:sldChg chg="add del">
        <pc:chgData name="Sujoy Sikdar" userId="461f446da299a2d6" providerId="LiveId" clId="{725A6EE2-B9F4-4F02-A8D8-1657EF7EED98}" dt="2022-02-07T17:33:54.484" v="5925" actId="47"/>
        <pc:sldMkLst>
          <pc:docMk/>
          <pc:sldMk cId="84957844" sldId="342"/>
        </pc:sldMkLst>
      </pc:sldChg>
      <pc:sldChg chg="add del">
        <pc:chgData name="Sujoy Sikdar" userId="461f446da299a2d6" providerId="LiveId" clId="{725A6EE2-B9F4-4F02-A8D8-1657EF7EED98}" dt="2022-02-07T14:39:05.022" v="2" actId="47"/>
        <pc:sldMkLst>
          <pc:docMk/>
          <pc:sldMk cId="1047981910" sldId="343"/>
        </pc:sldMkLst>
      </pc:sldChg>
      <pc:sldChg chg="add del">
        <pc:chgData name="Sujoy Sikdar" userId="461f446da299a2d6" providerId="LiveId" clId="{725A6EE2-B9F4-4F02-A8D8-1657EF7EED98}" dt="2022-02-07T14:39:05.022" v="2" actId="47"/>
        <pc:sldMkLst>
          <pc:docMk/>
          <pc:sldMk cId="664901858" sldId="344"/>
        </pc:sldMkLst>
      </pc:sldChg>
      <pc:sldChg chg="add del">
        <pc:chgData name="Sujoy Sikdar" userId="461f446da299a2d6" providerId="LiveId" clId="{725A6EE2-B9F4-4F02-A8D8-1657EF7EED98}" dt="2022-02-07T14:39:05.022" v="2" actId="47"/>
        <pc:sldMkLst>
          <pc:docMk/>
          <pc:sldMk cId="4179071457" sldId="345"/>
        </pc:sldMkLst>
      </pc:sldChg>
      <pc:sldChg chg="add del">
        <pc:chgData name="Sujoy Sikdar" userId="461f446da299a2d6" providerId="LiveId" clId="{725A6EE2-B9F4-4F02-A8D8-1657EF7EED98}" dt="2022-02-07T14:39:05.022" v="2" actId="47"/>
        <pc:sldMkLst>
          <pc:docMk/>
          <pc:sldMk cId="4062677078" sldId="346"/>
        </pc:sldMkLst>
      </pc:sldChg>
      <pc:sldChg chg="add del">
        <pc:chgData name="Sujoy Sikdar" userId="461f446da299a2d6" providerId="LiveId" clId="{725A6EE2-B9F4-4F02-A8D8-1657EF7EED98}" dt="2022-02-07T14:39:05.022" v="2" actId="47"/>
        <pc:sldMkLst>
          <pc:docMk/>
          <pc:sldMk cId="2071117542" sldId="347"/>
        </pc:sldMkLst>
      </pc:sldChg>
      <pc:sldChg chg="add del">
        <pc:chgData name="Sujoy Sikdar" userId="461f446da299a2d6" providerId="LiveId" clId="{725A6EE2-B9F4-4F02-A8D8-1657EF7EED98}" dt="2022-02-07T14:39:05.022" v="2" actId="47"/>
        <pc:sldMkLst>
          <pc:docMk/>
          <pc:sldMk cId="4194198446" sldId="348"/>
        </pc:sldMkLst>
      </pc:sldChg>
      <pc:sldChg chg="add del">
        <pc:chgData name="Sujoy Sikdar" userId="461f446da299a2d6" providerId="LiveId" clId="{725A6EE2-B9F4-4F02-A8D8-1657EF7EED98}" dt="2022-02-07T14:39:05.022" v="2" actId="47"/>
        <pc:sldMkLst>
          <pc:docMk/>
          <pc:sldMk cId="2350775706" sldId="349"/>
        </pc:sldMkLst>
      </pc:sldChg>
      <pc:sldChg chg="add del">
        <pc:chgData name="Sujoy Sikdar" userId="461f446da299a2d6" providerId="LiveId" clId="{725A6EE2-B9F4-4F02-A8D8-1657EF7EED98}" dt="2022-02-07T14:39:05.022" v="2" actId="47"/>
        <pc:sldMkLst>
          <pc:docMk/>
          <pc:sldMk cId="2902315684" sldId="350"/>
        </pc:sldMkLst>
      </pc:sldChg>
      <pc:sldChg chg="add del">
        <pc:chgData name="Sujoy Sikdar" userId="461f446da299a2d6" providerId="LiveId" clId="{725A6EE2-B9F4-4F02-A8D8-1657EF7EED98}" dt="2022-02-07T14:39:05.022" v="2" actId="47"/>
        <pc:sldMkLst>
          <pc:docMk/>
          <pc:sldMk cId="1550725687" sldId="351"/>
        </pc:sldMkLst>
      </pc:sldChg>
      <pc:sldChg chg="del">
        <pc:chgData name="Sujoy Sikdar" userId="461f446da299a2d6" providerId="LiveId" clId="{725A6EE2-B9F4-4F02-A8D8-1657EF7EED98}" dt="2022-02-07T17:33:54.484" v="5925" actId="47"/>
        <pc:sldMkLst>
          <pc:docMk/>
          <pc:sldMk cId="3899050996" sldId="354"/>
        </pc:sldMkLst>
      </pc:sldChg>
      <pc:sldChg chg="del">
        <pc:chgData name="Sujoy Sikdar" userId="461f446da299a2d6" providerId="LiveId" clId="{725A6EE2-B9F4-4F02-A8D8-1657EF7EED98}" dt="2022-02-07T17:33:54.484" v="5925" actId="47"/>
        <pc:sldMkLst>
          <pc:docMk/>
          <pc:sldMk cId="874225715" sldId="355"/>
        </pc:sldMkLst>
      </pc:sldChg>
      <pc:sldChg chg="del">
        <pc:chgData name="Sujoy Sikdar" userId="461f446da299a2d6" providerId="LiveId" clId="{725A6EE2-B9F4-4F02-A8D8-1657EF7EED98}" dt="2022-02-07T17:33:54.484" v="5925" actId="47"/>
        <pc:sldMkLst>
          <pc:docMk/>
          <pc:sldMk cId="3434617843" sldId="356"/>
        </pc:sldMkLst>
      </pc:sldChg>
      <pc:sldChg chg="del">
        <pc:chgData name="Sujoy Sikdar" userId="461f446da299a2d6" providerId="LiveId" clId="{725A6EE2-B9F4-4F02-A8D8-1657EF7EED98}" dt="2022-02-07T17:33:54.484" v="5925" actId="47"/>
        <pc:sldMkLst>
          <pc:docMk/>
          <pc:sldMk cId="2500798623" sldId="357"/>
        </pc:sldMkLst>
      </pc:sldChg>
      <pc:sldChg chg="del">
        <pc:chgData name="Sujoy Sikdar" userId="461f446da299a2d6" providerId="LiveId" clId="{725A6EE2-B9F4-4F02-A8D8-1657EF7EED98}" dt="2022-02-07T17:33:54.484" v="5925" actId="47"/>
        <pc:sldMkLst>
          <pc:docMk/>
          <pc:sldMk cId="2864674882" sldId="358"/>
        </pc:sldMkLst>
      </pc:sldChg>
      <pc:sldChg chg="del">
        <pc:chgData name="Sujoy Sikdar" userId="461f446da299a2d6" providerId="LiveId" clId="{725A6EE2-B9F4-4F02-A8D8-1657EF7EED98}" dt="2022-02-07T17:33:54.484" v="5925" actId="47"/>
        <pc:sldMkLst>
          <pc:docMk/>
          <pc:sldMk cId="2552069509" sldId="359"/>
        </pc:sldMkLst>
      </pc:sldChg>
      <pc:sldChg chg="del">
        <pc:chgData name="Sujoy Sikdar" userId="461f446da299a2d6" providerId="LiveId" clId="{725A6EE2-B9F4-4F02-A8D8-1657EF7EED98}" dt="2022-02-07T17:33:54.484" v="5925" actId="47"/>
        <pc:sldMkLst>
          <pc:docMk/>
          <pc:sldMk cId="911030162" sldId="360"/>
        </pc:sldMkLst>
      </pc:sldChg>
      <pc:sldChg chg="new del">
        <pc:chgData name="Sujoy Sikdar" userId="461f446da299a2d6" providerId="LiveId" clId="{725A6EE2-B9F4-4F02-A8D8-1657EF7EED98}" dt="2022-02-07T17:33:54.484" v="5925" actId="47"/>
        <pc:sldMkLst>
          <pc:docMk/>
          <pc:sldMk cId="1730147247" sldId="361"/>
        </pc:sldMkLst>
      </pc:sldChg>
      <pc:sldChg chg="add ord">
        <pc:chgData name="Sujoy Sikdar" userId="461f446da299a2d6" providerId="LiveId" clId="{725A6EE2-B9F4-4F02-A8D8-1657EF7EED98}" dt="2022-02-07T15:52:52.539" v="2575"/>
        <pc:sldMkLst>
          <pc:docMk/>
          <pc:sldMk cId="1779733153" sldId="362"/>
        </pc:sldMkLst>
      </pc:sldChg>
      <pc:sldChg chg="addSp delSp modSp add mod modAnim">
        <pc:chgData name="Sujoy Sikdar" userId="461f446da299a2d6" providerId="LiveId" clId="{725A6EE2-B9F4-4F02-A8D8-1657EF7EED98}" dt="2022-02-07T14:59:39.925" v="101" actId="114"/>
        <pc:sldMkLst>
          <pc:docMk/>
          <pc:sldMk cId="1243076957" sldId="363"/>
        </pc:sldMkLst>
      </pc:sldChg>
      <pc:sldChg chg="addSp delSp modSp add del mod addAnim delAnim">
        <pc:chgData name="Sujoy Sikdar" userId="461f446da299a2d6" providerId="LiveId" clId="{725A6EE2-B9F4-4F02-A8D8-1657EF7EED98}" dt="2022-02-07T14:59:45.864" v="102" actId="47"/>
        <pc:sldMkLst>
          <pc:docMk/>
          <pc:sldMk cId="3733307471" sldId="364"/>
        </pc:sldMkLst>
      </pc:sldChg>
      <pc:sldChg chg="addSp modSp add mod modAnim">
        <pc:chgData name="Sujoy Sikdar" userId="461f446da299a2d6" providerId="LiveId" clId="{725A6EE2-B9F4-4F02-A8D8-1657EF7EED98}" dt="2022-02-07T15:46:07.765" v="2195" actId="27636"/>
        <pc:sldMkLst>
          <pc:docMk/>
          <pc:sldMk cId="838892486" sldId="365"/>
        </pc:sldMkLst>
      </pc:sldChg>
      <pc:sldChg chg="addSp delSp modSp new mod modAnim">
        <pc:chgData name="Sujoy Sikdar" userId="461f446da299a2d6" providerId="LiveId" clId="{725A6EE2-B9F4-4F02-A8D8-1657EF7EED98}" dt="2022-02-07T15:33:24.044" v="1640"/>
        <pc:sldMkLst>
          <pc:docMk/>
          <pc:sldMk cId="3249232056" sldId="366"/>
        </pc:sldMkLst>
      </pc:sldChg>
      <pc:sldChg chg="add del ord">
        <pc:chgData name="Sujoy Sikdar" userId="461f446da299a2d6" providerId="LiveId" clId="{725A6EE2-B9F4-4F02-A8D8-1657EF7EED98}" dt="2022-02-07T15:07:29.670" v="484" actId="47"/>
        <pc:sldMkLst>
          <pc:docMk/>
          <pc:sldMk cId="3764664742" sldId="366"/>
        </pc:sldMkLst>
      </pc:sldChg>
      <pc:sldChg chg="addSp delSp modSp new mod modAnim">
        <pc:chgData name="Sujoy Sikdar" userId="461f446da299a2d6" providerId="LiveId" clId="{725A6EE2-B9F4-4F02-A8D8-1657EF7EED98}" dt="2022-02-07T16:00:48.950" v="3076"/>
        <pc:sldMkLst>
          <pc:docMk/>
          <pc:sldMk cId="1824180883" sldId="367"/>
        </pc:sldMkLst>
      </pc:sldChg>
      <pc:sldChg chg="new del">
        <pc:chgData name="Sujoy Sikdar" userId="461f446da299a2d6" providerId="LiveId" clId="{725A6EE2-B9F4-4F02-A8D8-1657EF7EED98}" dt="2022-02-07T15:38:59.737" v="1875" actId="47"/>
        <pc:sldMkLst>
          <pc:docMk/>
          <pc:sldMk cId="2416002683" sldId="368"/>
        </pc:sldMkLst>
      </pc:sldChg>
      <pc:sldChg chg="addSp delSp modSp add mod modAnim">
        <pc:chgData name="Sujoy Sikdar" userId="461f446da299a2d6" providerId="LiveId" clId="{725A6EE2-B9F4-4F02-A8D8-1657EF7EED98}" dt="2022-02-07T16:00:42.389" v="3074"/>
        <pc:sldMkLst>
          <pc:docMk/>
          <pc:sldMk cId="1828791347" sldId="369"/>
        </pc:sldMkLst>
      </pc:sldChg>
      <pc:sldChg chg="modSp new mod modAnim">
        <pc:chgData name="Sujoy Sikdar" userId="461f446da299a2d6" providerId="LiveId" clId="{725A6EE2-B9F4-4F02-A8D8-1657EF7EED98}" dt="2022-02-07T15:52:42.263" v="2573"/>
        <pc:sldMkLst>
          <pc:docMk/>
          <pc:sldMk cId="2654066107" sldId="370"/>
        </pc:sldMkLst>
      </pc:sldChg>
      <pc:sldChg chg="modSp new mod modAnim">
        <pc:chgData name="Sujoy Sikdar" userId="461f446da299a2d6" providerId="LiveId" clId="{725A6EE2-B9F4-4F02-A8D8-1657EF7EED98}" dt="2022-02-07T16:01:19.044" v="3081"/>
        <pc:sldMkLst>
          <pc:docMk/>
          <pc:sldMk cId="2645112049" sldId="371"/>
        </pc:sldMkLst>
      </pc:sldChg>
      <pc:sldChg chg="modSp new mod modAnim">
        <pc:chgData name="Sujoy Sikdar" userId="461f446da299a2d6" providerId="LiveId" clId="{725A6EE2-B9F4-4F02-A8D8-1657EF7EED98}" dt="2022-02-07T16:10:37.635" v="3649" actId="113"/>
        <pc:sldMkLst>
          <pc:docMk/>
          <pc:sldMk cId="1259181080" sldId="372"/>
        </pc:sldMkLst>
      </pc:sldChg>
      <pc:sldChg chg="modSp new mod modAnim">
        <pc:chgData name="Sujoy Sikdar" userId="461f446da299a2d6" providerId="LiveId" clId="{725A6EE2-B9F4-4F02-A8D8-1657EF7EED98}" dt="2022-02-07T16:43:51.702" v="4593"/>
        <pc:sldMkLst>
          <pc:docMk/>
          <pc:sldMk cId="222885384" sldId="373"/>
        </pc:sldMkLst>
      </pc:sldChg>
      <pc:sldChg chg="add modAnim">
        <pc:chgData name="Sujoy Sikdar" userId="461f446da299a2d6" providerId="LiveId" clId="{725A6EE2-B9F4-4F02-A8D8-1657EF7EED98}" dt="2022-02-07T16:10:00.796" v="3629"/>
        <pc:sldMkLst>
          <pc:docMk/>
          <pc:sldMk cId="11885222" sldId="374"/>
        </pc:sldMkLst>
      </pc:sldChg>
      <pc:sldChg chg="addSp delSp modSp new mod">
        <pc:chgData name="Sujoy Sikdar" userId="461f446da299a2d6" providerId="LiveId" clId="{725A6EE2-B9F4-4F02-A8D8-1657EF7EED98}" dt="2022-02-07T16:21:33.881" v="4095"/>
        <pc:sldMkLst>
          <pc:docMk/>
          <pc:sldMk cId="3769433532" sldId="375"/>
        </pc:sldMkLst>
      </pc:sldChg>
      <pc:sldChg chg="modSp add mod">
        <pc:chgData name="Sujoy Sikdar" userId="461f446da299a2d6" providerId="LiveId" clId="{725A6EE2-B9F4-4F02-A8D8-1657EF7EED98}" dt="2022-02-07T16:22:15.114" v="4101" actId="207"/>
        <pc:sldMkLst>
          <pc:docMk/>
          <pc:sldMk cId="2191782214" sldId="376"/>
        </pc:sldMkLst>
      </pc:sldChg>
      <pc:sldChg chg="addSp delSp modSp add mod">
        <pc:chgData name="Sujoy Sikdar" userId="461f446da299a2d6" providerId="LiveId" clId="{725A6EE2-B9F4-4F02-A8D8-1657EF7EED98}" dt="2022-02-07T16:38:23.911" v="4263" actId="20577"/>
        <pc:sldMkLst>
          <pc:docMk/>
          <pc:sldMk cId="2833829038" sldId="377"/>
        </pc:sldMkLst>
      </pc:sldChg>
      <pc:sldChg chg="new del">
        <pc:chgData name="Sujoy Sikdar" userId="461f446da299a2d6" providerId="LiveId" clId="{725A6EE2-B9F4-4F02-A8D8-1657EF7EED98}" dt="2022-02-07T16:38:29.723" v="4264" actId="47"/>
        <pc:sldMkLst>
          <pc:docMk/>
          <pc:sldMk cId="2500000709" sldId="378"/>
        </pc:sldMkLst>
      </pc:sldChg>
      <pc:sldChg chg="modSp add del mod">
        <pc:chgData name="Sujoy Sikdar" userId="461f446da299a2d6" providerId="LiveId" clId="{725A6EE2-B9F4-4F02-A8D8-1657EF7EED98}" dt="2022-02-07T16:46:45.714" v="4698" actId="47"/>
        <pc:sldMkLst>
          <pc:docMk/>
          <pc:sldMk cId="3974305412" sldId="378"/>
        </pc:sldMkLst>
      </pc:sldChg>
      <pc:sldChg chg="addSp delSp modSp add mod">
        <pc:chgData name="Sujoy Sikdar" userId="461f446da299a2d6" providerId="LiveId" clId="{725A6EE2-B9F4-4F02-A8D8-1657EF7EED98}" dt="2022-02-07T16:49:53.856" v="4987" actId="1076"/>
        <pc:sldMkLst>
          <pc:docMk/>
          <pc:sldMk cId="1217982948" sldId="379"/>
        </pc:sldMkLst>
      </pc:sldChg>
      <pc:sldChg chg="addSp delSp modSp new mod modAnim">
        <pc:chgData name="Sujoy Sikdar" userId="461f446da299a2d6" providerId="LiveId" clId="{725A6EE2-B9F4-4F02-A8D8-1657EF7EED98}" dt="2022-02-07T17:15:16.654" v="5351" actId="1076"/>
        <pc:sldMkLst>
          <pc:docMk/>
          <pc:sldMk cId="4167474984" sldId="380"/>
        </pc:sldMkLst>
      </pc:sldChg>
      <pc:sldChg chg="modSp add mod modAnim">
        <pc:chgData name="Sujoy Sikdar" userId="461f446da299a2d6" providerId="LiveId" clId="{725A6EE2-B9F4-4F02-A8D8-1657EF7EED98}" dt="2022-02-07T16:51:37.571" v="5061"/>
        <pc:sldMkLst>
          <pc:docMk/>
          <pc:sldMk cId="4152560597" sldId="381"/>
        </pc:sldMkLst>
      </pc:sldChg>
      <pc:sldChg chg="addSp delSp modSp new mod">
        <pc:chgData name="Sujoy Sikdar" userId="461f446da299a2d6" providerId="LiveId" clId="{725A6EE2-B9F4-4F02-A8D8-1657EF7EED98}" dt="2022-02-07T17:13:54.534" v="5307" actId="20577"/>
        <pc:sldMkLst>
          <pc:docMk/>
          <pc:sldMk cId="3803076653" sldId="382"/>
        </pc:sldMkLst>
      </pc:sldChg>
      <pc:sldChg chg="addSp delSp modSp add mod delAnim">
        <pc:chgData name="Sujoy Sikdar" userId="461f446da299a2d6" providerId="LiveId" clId="{725A6EE2-B9F4-4F02-A8D8-1657EF7EED98}" dt="2022-02-07T17:17:47.338" v="5473" actId="1076"/>
        <pc:sldMkLst>
          <pc:docMk/>
          <pc:sldMk cId="1517759937" sldId="383"/>
        </pc:sldMkLst>
      </pc:sldChg>
      <pc:sldChg chg="modSp new del mod">
        <pc:chgData name="Sujoy Sikdar" userId="461f446da299a2d6" providerId="LiveId" clId="{725A6EE2-B9F4-4F02-A8D8-1657EF7EED98}" dt="2022-02-07T17:15:29.771" v="5352" actId="47"/>
        <pc:sldMkLst>
          <pc:docMk/>
          <pc:sldMk cId="3088756349" sldId="383"/>
        </pc:sldMkLst>
      </pc:sldChg>
      <pc:sldChg chg="addSp delSp modSp add mod">
        <pc:chgData name="Sujoy Sikdar" userId="461f446da299a2d6" providerId="LiveId" clId="{725A6EE2-B9F4-4F02-A8D8-1657EF7EED98}" dt="2022-02-07T17:44:17.867" v="6134" actId="20577"/>
        <pc:sldMkLst>
          <pc:docMk/>
          <pc:sldMk cId="26044715" sldId="384"/>
        </pc:sldMkLst>
      </pc:sldChg>
      <pc:sldChg chg="modSp new mod ord modAnim">
        <pc:chgData name="Sujoy Sikdar" userId="461f446da299a2d6" providerId="LiveId" clId="{725A6EE2-B9F4-4F02-A8D8-1657EF7EED98}" dt="2022-02-07T17:33:38.235" v="5924"/>
        <pc:sldMkLst>
          <pc:docMk/>
          <pc:sldMk cId="649824564" sldId="385"/>
        </pc:sldMkLst>
      </pc:sldChg>
    </pc:docChg>
  </pc:docChgLst>
  <pc:docChgLst>
    <pc:chgData name="Sujoy Sikdar" userId="461f446da299a2d6" providerId="LiveId" clId="{CD596202-CD9F-4B05-BF0E-D586776BC009}"/>
    <pc:docChg chg="addSld delSld modSld">
      <pc:chgData name="Sujoy Sikdar" userId="461f446da299a2d6" providerId="LiveId" clId="{CD596202-CD9F-4B05-BF0E-D586776BC009}" dt="2023-09-26T17:25:36.802" v="32" actId="20577"/>
      <pc:docMkLst>
        <pc:docMk/>
      </pc:docMkLst>
      <pc:sldChg chg="del">
        <pc:chgData name="Sujoy Sikdar" userId="461f446da299a2d6" providerId="LiveId" clId="{CD596202-CD9F-4B05-BF0E-D586776BC009}" dt="2023-09-26T16:59:18.115" v="3" actId="47"/>
        <pc:sldMkLst>
          <pc:docMk/>
          <pc:sldMk cId="3899050996" sldId="354"/>
        </pc:sldMkLst>
      </pc:sldChg>
      <pc:sldChg chg="del">
        <pc:chgData name="Sujoy Sikdar" userId="461f446da299a2d6" providerId="LiveId" clId="{CD596202-CD9F-4B05-BF0E-D586776BC009}" dt="2023-09-26T16:59:18.115" v="3" actId="47"/>
        <pc:sldMkLst>
          <pc:docMk/>
          <pc:sldMk cId="2911977908" sldId="438"/>
        </pc:sldMkLst>
      </pc:sldChg>
      <pc:sldChg chg="del">
        <pc:chgData name="Sujoy Sikdar" userId="461f446da299a2d6" providerId="LiveId" clId="{CD596202-CD9F-4B05-BF0E-D586776BC009}" dt="2023-09-26T16:59:18.115" v="3" actId="47"/>
        <pc:sldMkLst>
          <pc:docMk/>
          <pc:sldMk cId="2813816208" sldId="443"/>
        </pc:sldMkLst>
      </pc:sldChg>
      <pc:sldChg chg="del">
        <pc:chgData name="Sujoy Sikdar" userId="461f446da299a2d6" providerId="LiveId" clId="{CD596202-CD9F-4B05-BF0E-D586776BC009}" dt="2023-09-26T16:59:18.115" v="3" actId="47"/>
        <pc:sldMkLst>
          <pc:docMk/>
          <pc:sldMk cId="3900538090" sldId="445"/>
        </pc:sldMkLst>
      </pc:sldChg>
      <pc:sldChg chg="del">
        <pc:chgData name="Sujoy Sikdar" userId="461f446da299a2d6" providerId="LiveId" clId="{CD596202-CD9F-4B05-BF0E-D586776BC009}" dt="2023-09-26T16:59:18.115" v="3" actId="47"/>
        <pc:sldMkLst>
          <pc:docMk/>
          <pc:sldMk cId="1426184407" sldId="446"/>
        </pc:sldMkLst>
      </pc:sldChg>
      <pc:sldChg chg="del">
        <pc:chgData name="Sujoy Sikdar" userId="461f446da299a2d6" providerId="LiveId" clId="{CD596202-CD9F-4B05-BF0E-D586776BC009}" dt="2023-09-26T16:59:18.115" v="3" actId="47"/>
        <pc:sldMkLst>
          <pc:docMk/>
          <pc:sldMk cId="3135468" sldId="447"/>
        </pc:sldMkLst>
      </pc:sldChg>
      <pc:sldChg chg="del">
        <pc:chgData name="Sujoy Sikdar" userId="461f446da299a2d6" providerId="LiveId" clId="{CD596202-CD9F-4B05-BF0E-D586776BC009}" dt="2023-09-26T16:59:18.115" v="3" actId="47"/>
        <pc:sldMkLst>
          <pc:docMk/>
          <pc:sldMk cId="4103029906" sldId="448"/>
        </pc:sldMkLst>
      </pc:sldChg>
      <pc:sldChg chg="del">
        <pc:chgData name="Sujoy Sikdar" userId="461f446da299a2d6" providerId="LiveId" clId="{CD596202-CD9F-4B05-BF0E-D586776BC009}" dt="2023-09-26T16:59:18.115" v="3" actId="47"/>
        <pc:sldMkLst>
          <pc:docMk/>
          <pc:sldMk cId="2881652362" sldId="449"/>
        </pc:sldMkLst>
      </pc:sldChg>
      <pc:sldChg chg="del">
        <pc:chgData name="Sujoy Sikdar" userId="461f446da299a2d6" providerId="LiveId" clId="{CD596202-CD9F-4B05-BF0E-D586776BC009}" dt="2023-09-26T16:59:18.115" v="3" actId="47"/>
        <pc:sldMkLst>
          <pc:docMk/>
          <pc:sldMk cId="4076794398" sldId="450"/>
        </pc:sldMkLst>
      </pc:sldChg>
      <pc:sldChg chg="del">
        <pc:chgData name="Sujoy Sikdar" userId="461f446da299a2d6" providerId="LiveId" clId="{CD596202-CD9F-4B05-BF0E-D586776BC009}" dt="2023-09-26T16:59:34.694" v="5" actId="47"/>
        <pc:sldMkLst>
          <pc:docMk/>
          <pc:sldMk cId="99968793" sldId="451"/>
        </pc:sldMkLst>
      </pc:sldChg>
      <pc:sldChg chg="del">
        <pc:chgData name="Sujoy Sikdar" userId="461f446da299a2d6" providerId="LiveId" clId="{CD596202-CD9F-4B05-BF0E-D586776BC009}" dt="2023-09-26T16:59:18.115" v="3" actId="47"/>
        <pc:sldMkLst>
          <pc:docMk/>
          <pc:sldMk cId="2989373832" sldId="492"/>
        </pc:sldMkLst>
      </pc:sldChg>
      <pc:sldChg chg="del">
        <pc:chgData name="Sujoy Sikdar" userId="461f446da299a2d6" providerId="LiveId" clId="{CD596202-CD9F-4B05-BF0E-D586776BC009}" dt="2023-09-26T16:59:23.517" v="4" actId="47"/>
        <pc:sldMkLst>
          <pc:docMk/>
          <pc:sldMk cId="3370482578" sldId="493"/>
        </pc:sldMkLst>
      </pc:sldChg>
      <pc:sldChg chg="modSp new mod">
        <pc:chgData name="Sujoy Sikdar" userId="461f446da299a2d6" providerId="LiveId" clId="{CD596202-CD9F-4B05-BF0E-D586776BC009}" dt="2023-09-26T17:25:36.802" v="32" actId="20577"/>
        <pc:sldMkLst>
          <pc:docMk/>
          <pc:sldMk cId="4266956545" sldId="496"/>
        </pc:sldMkLst>
      </pc:sldChg>
    </pc:docChg>
  </pc:docChgLst>
  <pc:docChgLst>
    <pc:chgData name="Sujoy Sikdar" userId="461f446da299a2d6" providerId="LiveId" clId="{6E5700C1-85CB-4FA7-B981-BFE056D6936A}"/>
    <pc:docChg chg="undo redo custSel addSld delSld modSld sldOrd">
      <pc:chgData name="Sujoy Sikdar" userId="461f446da299a2d6" providerId="LiveId" clId="{6E5700C1-85CB-4FA7-B981-BFE056D6936A}" dt="2022-02-04T18:08:59.720" v="5872"/>
      <pc:docMkLst>
        <pc:docMk/>
      </pc:docMkLst>
      <pc:sldChg chg="delSp add mod delAnim">
        <pc:chgData name="Sujoy Sikdar" userId="461f446da299a2d6" providerId="LiveId" clId="{6E5700C1-85CB-4FA7-B981-BFE056D6936A}" dt="2022-02-04T15:57:13.169" v="3107" actId="478"/>
        <pc:sldMkLst>
          <pc:docMk/>
          <pc:sldMk cId="84153571" sldId="271"/>
        </pc:sldMkLst>
      </pc:sldChg>
      <pc:sldChg chg="del">
        <pc:chgData name="Sujoy Sikdar" userId="461f446da299a2d6" providerId="LiveId" clId="{6E5700C1-85CB-4FA7-B981-BFE056D6936A}" dt="2022-02-04T14:17:49.837" v="3" actId="47"/>
        <pc:sldMkLst>
          <pc:docMk/>
          <pc:sldMk cId="559716047" sldId="272"/>
        </pc:sldMkLst>
      </pc:sldChg>
      <pc:sldChg chg="del">
        <pc:chgData name="Sujoy Sikdar" userId="461f446da299a2d6" providerId="LiveId" clId="{6E5700C1-85CB-4FA7-B981-BFE056D6936A}" dt="2022-02-04T14:17:49.837" v="3" actId="47"/>
        <pc:sldMkLst>
          <pc:docMk/>
          <pc:sldMk cId="3188723068" sldId="310"/>
        </pc:sldMkLst>
      </pc:sldChg>
      <pc:sldChg chg="del">
        <pc:chgData name="Sujoy Sikdar" userId="461f446da299a2d6" providerId="LiveId" clId="{6E5700C1-85CB-4FA7-B981-BFE056D6936A}" dt="2022-02-04T14:17:49.837" v="3" actId="47"/>
        <pc:sldMkLst>
          <pc:docMk/>
          <pc:sldMk cId="2937171340" sldId="312"/>
        </pc:sldMkLst>
      </pc:sldChg>
      <pc:sldChg chg="del">
        <pc:chgData name="Sujoy Sikdar" userId="461f446da299a2d6" providerId="LiveId" clId="{6E5700C1-85CB-4FA7-B981-BFE056D6936A}" dt="2022-02-04T14:17:49.837" v="3" actId="47"/>
        <pc:sldMkLst>
          <pc:docMk/>
          <pc:sldMk cId="2346588238" sldId="318"/>
        </pc:sldMkLst>
      </pc:sldChg>
      <pc:sldChg chg="del">
        <pc:chgData name="Sujoy Sikdar" userId="461f446da299a2d6" providerId="LiveId" clId="{6E5700C1-85CB-4FA7-B981-BFE056D6936A}" dt="2022-02-04T14:17:49.837" v="3" actId="47"/>
        <pc:sldMkLst>
          <pc:docMk/>
          <pc:sldMk cId="3852842489" sldId="325"/>
        </pc:sldMkLst>
      </pc:sldChg>
      <pc:sldChg chg="del">
        <pc:chgData name="Sujoy Sikdar" userId="461f446da299a2d6" providerId="LiveId" clId="{6E5700C1-85CB-4FA7-B981-BFE056D6936A}" dt="2022-02-04T14:17:49.837" v="3" actId="47"/>
        <pc:sldMkLst>
          <pc:docMk/>
          <pc:sldMk cId="382007044" sldId="327"/>
        </pc:sldMkLst>
      </pc:sldChg>
      <pc:sldChg chg="del">
        <pc:chgData name="Sujoy Sikdar" userId="461f446da299a2d6" providerId="LiveId" clId="{6E5700C1-85CB-4FA7-B981-BFE056D6936A}" dt="2022-02-04T14:17:49.837" v="3" actId="47"/>
        <pc:sldMkLst>
          <pc:docMk/>
          <pc:sldMk cId="1798714515" sldId="329"/>
        </pc:sldMkLst>
      </pc:sldChg>
      <pc:sldChg chg="del">
        <pc:chgData name="Sujoy Sikdar" userId="461f446da299a2d6" providerId="LiveId" clId="{6E5700C1-85CB-4FA7-B981-BFE056D6936A}" dt="2022-02-04T14:17:41.824" v="2" actId="47"/>
        <pc:sldMkLst>
          <pc:docMk/>
          <pc:sldMk cId="3627048190" sldId="333"/>
        </pc:sldMkLst>
      </pc:sldChg>
      <pc:sldChg chg="del">
        <pc:chgData name="Sujoy Sikdar" userId="461f446da299a2d6" providerId="LiveId" clId="{6E5700C1-85CB-4FA7-B981-BFE056D6936A}" dt="2022-02-04T14:17:58.206" v="4" actId="47"/>
        <pc:sldMkLst>
          <pc:docMk/>
          <pc:sldMk cId="2620346079" sldId="334"/>
        </pc:sldMkLst>
      </pc:sldChg>
      <pc:sldChg chg="del">
        <pc:chgData name="Sujoy Sikdar" userId="461f446da299a2d6" providerId="LiveId" clId="{6E5700C1-85CB-4FA7-B981-BFE056D6936A}" dt="2022-02-04T14:17:49.837" v="3" actId="47"/>
        <pc:sldMkLst>
          <pc:docMk/>
          <pc:sldMk cId="3966919622" sldId="335"/>
        </pc:sldMkLst>
      </pc:sldChg>
      <pc:sldChg chg="del">
        <pc:chgData name="Sujoy Sikdar" userId="461f446da299a2d6" providerId="LiveId" clId="{6E5700C1-85CB-4FA7-B981-BFE056D6936A}" dt="2022-02-04T14:17:49.837" v="3" actId="47"/>
        <pc:sldMkLst>
          <pc:docMk/>
          <pc:sldMk cId="636898494" sldId="336"/>
        </pc:sldMkLst>
      </pc:sldChg>
      <pc:sldChg chg="del">
        <pc:chgData name="Sujoy Sikdar" userId="461f446da299a2d6" providerId="LiveId" clId="{6E5700C1-85CB-4FA7-B981-BFE056D6936A}" dt="2022-02-04T14:18:47.252" v="7" actId="47"/>
        <pc:sldMkLst>
          <pc:docMk/>
          <pc:sldMk cId="1425101593" sldId="337"/>
        </pc:sldMkLst>
      </pc:sldChg>
      <pc:sldChg chg="del">
        <pc:chgData name="Sujoy Sikdar" userId="461f446da299a2d6" providerId="LiveId" clId="{6E5700C1-85CB-4FA7-B981-BFE056D6936A}" dt="2022-02-04T14:19:01.066" v="9" actId="47"/>
        <pc:sldMkLst>
          <pc:docMk/>
          <pc:sldMk cId="140612084" sldId="338"/>
        </pc:sldMkLst>
      </pc:sldChg>
      <pc:sldChg chg="del">
        <pc:chgData name="Sujoy Sikdar" userId="461f446da299a2d6" providerId="LiveId" clId="{6E5700C1-85CB-4FA7-B981-BFE056D6936A}" dt="2022-02-04T14:18:55.504" v="8" actId="47"/>
        <pc:sldMkLst>
          <pc:docMk/>
          <pc:sldMk cId="2171843261" sldId="339"/>
        </pc:sldMkLst>
      </pc:sldChg>
      <pc:sldChg chg="del">
        <pc:chgData name="Sujoy Sikdar" userId="461f446da299a2d6" providerId="LiveId" clId="{6E5700C1-85CB-4FA7-B981-BFE056D6936A}" dt="2022-02-04T14:18:21.868" v="5" actId="47"/>
        <pc:sldMkLst>
          <pc:docMk/>
          <pc:sldMk cId="647329770" sldId="340"/>
        </pc:sldMkLst>
      </pc:sldChg>
      <pc:sldChg chg="del">
        <pc:chgData name="Sujoy Sikdar" userId="461f446da299a2d6" providerId="LiveId" clId="{6E5700C1-85CB-4FA7-B981-BFE056D6936A}" dt="2022-02-04T14:18:35.450" v="6" actId="47"/>
        <pc:sldMkLst>
          <pc:docMk/>
          <pc:sldMk cId="2902097287" sldId="341"/>
        </pc:sldMkLst>
      </pc:sldChg>
      <pc:sldChg chg="modSp">
        <pc:chgData name="Sujoy Sikdar" userId="461f446da299a2d6" providerId="LiveId" clId="{6E5700C1-85CB-4FA7-B981-BFE056D6936A}" dt="2022-02-04T14:19:15.451" v="38" actId="20577"/>
        <pc:sldMkLst>
          <pc:docMk/>
          <pc:sldMk cId="84957844" sldId="342"/>
        </pc:sldMkLst>
      </pc:sldChg>
      <pc:sldChg chg="modAnim">
        <pc:chgData name="Sujoy Sikdar" userId="461f446da299a2d6" providerId="LiveId" clId="{6E5700C1-85CB-4FA7-B981-BFE056D6936A}" dt="2022-02-04T18:04:02.762" v="5835"/>
        <pc:sldMkLst>
          <pc:docMk/>
          <pc:sldMk cId="1047981910" sldId="343"/>
        </pc:sldMkLst>
      </pc:sldChg>
      <pc:sldChg chg="addSp modSp new mod modAnim">
        <pc:chgData name="Sujoy Sikdar" userId="461f446da299a2d6" providerId="LiveId" clId="{6E5700C1-85CB-4FA7-B981-BFE056D6936A}" dt="2022-02-04T18:05:30.735" v="5847"/>
        <pc:sldMkLst>
          <pc:docMk/>
          <pc:sldMk cId="4179071457" sldId="345"/>
        </pc:sldMkLst>
      </pc:sldChg>
      <pc:sldChg chg="modSp new del mod">
        <pc:chgData name="Sujoy Sikdar" userId="461f446da299a2d6" providerId="LiveId" clId="{6E5700C1-85CB-4FA7-B981-BFE056D6936A}" dt="2022-02-04T14:39:36.866" v="1070" actId="47"/>
        <pc:sldMkLst>
          <pc:docMk/>
          <pc:sldMk cId="1237706113" sldId="346"/>
        </pc:sldMkLst>
      </pc:sldChg>
      <pc:sldChg chg="addSp delSp modSp new mod">
        <pc:chgData name="Sujoy Sikdar" userId="461f446da299a2d6" providerId="LiveId" clId="{6E5700C1-85CB-4FA7-B981-BFE056D6936A}" dt="2022-02-04T14:51:20.383" v="1402" actId="20577"/>
        <pc:sldMkLst>
          <pc:docMk/>
          <pc:sldMk cId="4062677078" sldId="346"/>
        </pc:sldMkLst>
      </pc:sldChg>
      <pc:sldChg chg="addSp delSp modSp new mod modAnim">
        <pc:chgData name="Sujoy Sikdar" userId="461f446da299a2d6" providerId="LiveId" clId="{6E5700C1-85CB-4FA7-B981-BFE056D6936A}" dt="2022-02-04T18:05:41.482" v="5848"/>
        <pc:sldMkLst>
          <pc:docMk/>
          <pc:sldMk cId="2071117542" sldId="347"/>
        </pc:sldMkLst>
      </pc:sldChg>
      <pc:sldChg chg="addSp delSp modSp new mod modAnim">
        <pc:chgData name="Sujoy Sikdar" userId="461f446da299a2d6" providerId="LiveId" clId="{6E5700C1-85CB-4FA7-B981-BFE056D6936A}" dt="2022-02-04T18:05:54.921" v="5849"/>
        <pc:sldMkLst>
          <pc:docMk/>
          <pc:sldMk cId="4194198446" sldId="348"/>
        </pc:sldMkLst>
      </pc:sldChg>
      <pc:sldChg chg="addSp delSp modSp new mod modAnim">
        <pc:chgData name="Sujoy Sikdar" userId="461f446da299a2d6" providerId="LiveId" clId="{6E5700C1-85CB-4FA7-B981-BFE056D6936A}" dt="2022-02-04T18:06:04.974" v="5850"/>
        <pc:sldMkLst>
          <pc:docMk/>
          <pc:sldMk cId="2350775706" sldId="349"/>
        </pc:sldMkLst>
      </pc:sldChg>
      <pc:sldChg chg="modSp new mod modAnim">
        <pc:chgData name="Sujoy Sikdar" userId="461f446da299a2d6" providerId="LiveId" clId="{6E5700C1-85CB-4FA7-B981-BFE056D6936A}" dt="2022-02-04T18:06:36.270" v="5854"/>
        <pc:sldMkLst>
          <pc:docMk/>
          <pc:sldMk cId="2902315684" sldId="350"/>
        </pc:sldMkLst>
      </pc:sldChg>
      <pc:sldChg chg="modSp new mod">
        <pc:chgData name="Sujoy Sikdar" userId="461f446da299a2d6" providerId="LiveId" clId="{6E5700C1-85CB-4FA7-B981-BFE056D6936A}" dt="2022-02-04T15:53:20.900" v="2996" actId="6549"/>
        <pc:sldMkLst>
          <pc:docMk/>
          <pc:sldMk cId="1550725687" sldId="351"/>
        </pc:sldMkLst>
      </pc:sldChg>
      <pc:sldChg chg="new del">
        <pc:chgData name="Sujoy Sikdar" userId="461f446da299a2d6" providerId="LiveId" clId="{6E5700C1-85CB-4FA7-B981-BFE056D6936A}" dt="2022-02-04T16:01:06.789" v="3213" actId="47"/>
        <pc:sldMkLst>
          <pc:docMk/>
          <pc:sldMk cId="1412773880" sldId="352"/>
        </pc:sldMkLst>
      </pc:sldChg>
      <pc:sldChg chg="addSp modSp add mod modAnim">
        <pc:chgData name="Sujoy Sikdar" userId="461f446da299a2d6" providerId="LiveId" clId="{6E5700C1-85CB-4FA7-B981-BFE056D6936A}" dt="2022-02-04T18:06:57.274" v="5855"/>
        <pc:sldMkLst>
          <pc:docMk/>
          <pc:sldMk cId="173246126" sldId="353"/>
        </pc:sldMkLst>
      </pc:sldChg>
      <pc:sldChg chg="addSp delSp modSp new mod modAnim">
        <pc:chgData name="Sujoy Sikdar" userId="461f446da299a2d6" providerId="LiveId" clId="{6E5700C1-85CB-4FA7-B981-BFE056D6936A}" dt="2022-02-04T18:07:33.335" v="5859"/>
        <pc:sldMkLst>
          <pc:docMk/>
          <pc:sldMk cId="3899050996" sldId="354"/>
        </pc:sldMkLst>
      </pc:sldChg>
      <pc:sldChg chg="modSp new mod modAnim">
        <pc:chgData name="Sujoy Sikdar" userId="461f446da299a2d6" providerId="LiveId" clId="{6E5700C1-85CB-4FA7-B981-BFE056D6936A}" dt="2022-02-04T18:07:44.435" v="5861"/>
        <pc:sldMkLst>
          <pc:docMk/>
          <pc:sldMk cId="874225715" sldId="355"/>
        </pc:sldMkLst>
      </pc:sldChg>
      <pc:sldChg chg="addSp delSp modSp new mod modAnim">
        <pc:chgData name="Sujoy Sikdar" userId="461f446da299a2d6" providerId="LiveId" clId="{6E5700C1-85CB-4FA7-B981-BFE056D6936A}" dt="2022-02-04T18:08:13.826" v="5864"/>
        <pc:sldMkLst>
          <pc:docMk/>
          <pc:sldMk cId="3434617843" sldId="356"/>
        </pc:sldMkLst>
      </pc:sldChg>
      <pc:sldChg chg="addSp delSp modSp new mod">
        <pc:chgData name="Sujoy Sikdar" userId="461f446da299a2d6" providerId="LiveId" clId="{6E5700C1-85CB-4FA7-B981-BFE056D6936A}" dt="2022-02-04T17:15:44.355" v="4555" actId="20577"/>
        <pc:sldMkLst>
          <pc:docMk/>
          <pc:sldMk cId="2500798623" sldId="357"/>
        </pc:sldMkLst>
      </pc:sldChg>
      <pc:sldChg chg="addSp delSp modSp new add del mod ord">
        <pc:chgData name="Sujoy Sikdar" userId="461f446da299a2d6" providerId="LiveId" clId="{6E5700C1-85CB-4FA7-B981-BFE056D6936A}" dt="2022-02-04T18:03:36.181" v="5834"/>
        <pc:sldMkLst>
          <pc:docMk/>
          <pc:sldMk cId="2864674882" sldId="358"/>
        </pc:sldMkLst>
      </pc:sldChg>
      <pc:sldChg chg="addSp delSp modSp new mod modAnim">
        <pc:chgData name="Sujoy Sikdar" userId="461f446da299a2d6" providerId="LiveId" clId="{6E5700C1-85CB-4FA7-B981-BFE056D6936A}" dt="2022-02-04T18:08:39.025" v="5868"/>
        <pc:sldMkLst>
          <pc:docMk/>
          <pc:sldMk cId="2552069509" sldId="359"/>
        </pc:sldMkLst>
      </pc:sldChg>
      <pc:sldChg chg="addSp delSp modSp new mod modAnim">
        <pc:chgData name="Sujoy Sikdar" userId="461f446da299a2d6" providerId="LiveId" clId="{6E5700C1-85CB-4FA7-B981-BFE056D6936A}" dt="2022-02-04T18:08:59.720" v="5872"/>
        <pc:sldMkLst>
          <pc:docMk/>
          <pc:sldMk cId="911030162" sldId="360"/>
        </pc:sldMkLst>
      </pc:sldChg>
      <pc:sldChg chg="addSp delSp modSp new del mod">
        <pc:chgData name="Sujoy Sikdar" userId="461f446da299a2d6" providerId="LiveId" clId="{6E5700C1-85CB-4FA7-B981-BFE056D6936A}" dt="2022-02-04T17:54:03.179" v="5830" actId="47"/>
        <pc:sldMkLst>
          <pc:docMk/>
          <pc:sldMk cId="156120271" sldId="361"/>
        </pc:sldMkLst>
      </pc:sldChg>
    </pc:docChg>
  </pc:docChgLst>
  <pc:docChgLst>
    <pc:chgData name="Sujoy Sikdar" userId="461f446da299a2d6" providerId="LiveId" clId="{94999D35-CC62-4B66-9369-AAC560193739}"/>
    <pc:docChg chg="undo custSel addSld delSld modSld sldOrd">
      <pc:chgData name="Sujoy Sikdar" userId="461f446da299a2d6" providerId="LiveId" clId="{94999D35-CC62-4B66-9369-AAC560193739}" dt="2022-02-14T17:51:11.830" v="4263"/>
      <pc:docMkLst>
        <pc:docMk/>
      </pc:docMkLst>
      <pc:sldChg chg="modSp add mod ord modAnim">
        <pc:chgData name="Sujoy Sikdar" userId="461f446da299a2d6" providerId="LiveId" clId="{94999D35-CC62-4B66-9369-AAC560193739}" dt="2022-02-14T16:22:20.180" v="2436" actId="208"/>
        <pc:sldMkLst>
          <pc:docMk/>
          <pc:sldMk cId="173246126" sldId="353"/>
        </pc:sldMkLst>
      </pc:sldChg>
      <pc:sldChg chg="modAnim">
        <pc:chgData name="Sujoy Sikdar" userId="461f446da299a2d6" providerId="LiveId" clId="{94999D35-CC62-4B66-9369-AAC560193739}" dt="2022-02-14T14:20:31.980" v="266"/>
        <pc:sldMkLst>
          <pc:docMk/>
          <pc:sldMk cId="3899050996" sldId="354"/>
        </pc:sldMkLst>
      </pc:sldChg>
      <pc:sldChg chg="modSp">
        <pc:chgData name="Sujoy Sikdar" userId="461f446da299a2d6" providerId="LiveId" clId="{94999D35-CC62-4B66-9369-AAC560193739}" dt="2022-02-14T14:21:00.402" v="268" actId="207"/>
        <pc:sldMkLst>
          <pc:docMk/>
          <pc:sldMk cId="2552069509" sldId="359"/>
        </pc:sldMkLst>
      </pc:sldChg>
      <pc:sldChg chg="add del">
        <pc:chgData name="Sujoy Sikdar" userId="461f446da299a2d6" providerId="LiveId" clId="{94999D35-CC62-4B66-9369-AAC560193739}" dt="2022-02-14T14:07:22.062" v="4" actId="47"/>
        <pc:sldMkLst>
          <pc:docMk/>
          <pc:sldMk cId="1503922349" sldId="386"/>
        </pc:sldMkLst>
      </pc:sldChg>
      <pc:sldChg chg="add del">
        <pc:chgData name="Sujoy Sikdar" userId="461f446da299a2d6" providerId="LiveId" clId="{94999D35-CC62-4B66-9369-AAC560193739}" dt="2022-02-14T14:07:22.062" v="4" actId="47"/>
        <pc:sldMkLst>
          <pc:docMk/>
          <pc:sldMk cId="3232163308" sldId="388"/>
        </pc:sldMkLst>
      </pc:sldChg>
      <pc:sldChg chg="add del">
        <pc:chgData name="Sujoy Sikdar" userId="461f446da299a2d6" providerId="LiveId" clId="{94999D35-CC62-4B66-9369-AAC560193739}" dt="2022-02-14T14:07:22.062" v="4" actId="47"/>
        <pc:sldMkLst>
          <pc:docMk/>
          <pc:sldMk cId="3147337885" sldId="396"/>
        </pc:sldMkLst>
      </pc:sldChg>
      <pc:sldChg chg="modSp modAnim">
        <pc:chgData name="Sujoy Sikdar" userId="461f446da299a2d6" providerId="LiveId" clId="{94999D35-CC62-4B66-9369-AAC560193739}" dt="2022-02-14T14:20:13.101" v="265"/>
        <pc:sldMkLst>
          <pc:docMk/>
          <pc:sldMk cId="2882488644" sldId="398"/>
        </pc:sldMkLst>
      </pc:sldChg>
      <pc:sldChg chg="add del">
        <pc:chgData name="Sujoy Sikdar" userId="461f446da299a2d6" providerId="LiveId" clId="{94999D35-CC62-4B66-9369-AAC560193739}" dt="2022-02-14T14:07:22.062" v="4" actId="47"/>
        <pc:sldMkLst>
          <pc:docMk/>
          <pc:sldMk cId="4068494258" sldId="399"/>
        </pc:sldMkLst>
      </pc:sldChg>
      <pc:sldChg chg="add del">
        <pc:chgData name="Sujoy Sikdar" userId="461f446da299a2d6" providerId="LiveId" clId="{94999D35-CC62-4B66-9369-AAC560193739}" dt="2022-02-14T14:07:22.062" v="4" actId="47"/>
        <pc:sldMkLst>
          <pc:docMk/>
          <pc:sldMk cId="3350726657" sldId="400"/>
        </pc:sldMkLst>
      </pc:sldChg>
      <pc:sldChg chg="modSp add del mod modAnim">
        <pc:chgData name="Sujoy Sikdar" userId="461f446da299a2d6" providerId="LiveId" clId="{94999D35-CC62-4B66-9369-AAC560193739}" dt="2022-02-14T14:16:14.379" v="124"/>
        <pc:sldMkLst>
          <pc:docMk/>
          <pc:sldMk cId="1046384011" sldId="401"/>
        </pc:sldMkLst>
      </pc:sldChg>
      <pc:sldChg chg="modSp">
        <pc:chgData name="Sujoy Sikdar" userId="461f446da299a2d6" providerId="LiveId" clId="{94999D35-CC62-4B66-9369-AAC560193739}" dt="2022-02-14T14:21:23.301" v="272" actId="207"/>
        <pc:sldMkLst>
          <pc:docMk/>
          <pc:sldMk cId="1466885640" sldId="403"/>
        </pc:sldMkLst>
      </pc:sldChg>
      <pc:sldChg chg="modSp mod modAnim">
        <pc:chgData name="Sujoy Sikdar" userId="461f446da299a2d6" providerId="LiveId" clId="{94999D35-CC62-4B66-9369-AAC560193739}" dt="2022-02-14T15:02:07.059" v="335" actId="20577"/>
        <pc:sldMkLst>
          <pc:docMk/>
          <pc:sldMk cId="4058704432" sldId="414"/>
        </pc:sldMkLst>
      </pc:sldChg>
      <pc:sldChg chg="modSp mod modAnim">
        <pc:chgData name="Sujoy Sikdar" userId="461f446da299a2d6" providerId="LiveId" clId="{94999D35-CC62-4B66-9369-AAC560193739}" dt="2022-02-14T14:46:40.293" v="325"/>
        <pc:sldMkLst>
          <pc:docMk/>
          <pc:sldMk cId="3405929693" sldId="415"/>
        </pc:sldMkLst>
      </pc:sldChg>
      <pc:sldChg chg="modSp mod">
        <pc:chgData name="Sujoy Sikdar" userId="461f446da299a2d6" providerId="LiveId" clId="{94999D35-CC62-4B66-9369-AAC560193739}" dt="2022-02-14T15:31:34.690" v="1430" actId="1038"/>
        <pc:sldMkLst>
          <pc:docMk/>
          <pc:sldMk cId="1616668344" sldId="417"/>
        </pc:sldMkLst>
      </pc:sldChg>
      <pc:sldChg chg="modSp modAnim">
        <pc:chgData name="Sujoy Sikdar" userId="461f446da299a2d6" providerId="LiveId" clId="{94999D35-CC62-4B66-9369-AAC560193739}" dt="2022-02-14T15:34:08.774" v="1440" actId="20577"/>
        <pc:sldMkLst>
          <pc:docMk/>
          <pc:sldMk cId="706083449" sldId="418"/>
        </pc:sldMkLst>
      </pc:sldChg>
      <pc:sldChg chg="addSp delSp modSp mod modAnim">
        <pc:chgData name="Sujoy Sikdar" userId="461f446da299a2d6" providerId="LiveId" clId="{94999D35-CC62-4B66-9369-AAC560193739}" dt="2022-02-14T16:03:27.793" v="1884" actId="20577"/>
        <pc:sldMkLst>
          <pc:docMk/>
          <pc:sldMk cId="3412759590" sldId="420"/>
        </pc:sldMkLst>
      </pc:sldChg>
      <pc:sldChg chg="modSp new mod modAnim">
        <pc:chgData name="Sujoy Sikdar" userId="461f446da299a2d6" providerId="LiveId" clId="{94999D35-CC62-4B66-9369-AAC560193739}" dt="2022-02-14T15:31:07.162" v="1381"/>
        <pc:sldMkLst>
          <pc:docMk/>
          <pc:sldMk cId="417204442" sldId="421"/>
        </pc:sldMkLst>
      </pc:sldChg>
      <pc:sldChg chg="modSp new mod">
        <pc:chgData name="Sujoy Sikdar" userId="461f446da299a2d6" providerId="LiveId" clId="{94999D35-CC62-4B66-9369-AAC560193739}" dt="2022-02-14T16:17:11.571" v="2399" actId="113"/>
        <pc:sldMkLst>
          <pc:docMk/>
          <pc:sldMk cId="762782455" sldId="422"/>
        </pc:sldMkLst>
      </pc:sldChg>
      <pc:sldChg chg="modSp new mod modAnim">
        <pc:chgData name="Sujoy Sikdar" userId="461f446da299a2d6" providerId="LiveId" clId="{94999D35-CC62-4B66-9369-AAC560193739}" dt="2022-02-14T17:42:50.346" v="3927"/>
        <pc:sldMkLst>
          <pc:docMk/>
          <pc:sldMk cId="1941019250" sldId="423"/>
        </pc:sldMkLst>
      </pc:sldChg>
      <pc:sldChg chg="addSp delSp modSp new mod delAnim modAnim">
        <pc:chgData name="Sujoy Sikdar" userId="461f446da299a2d6" providerId="LiveId" clId="{94999D35-CC62-4B66-9369-AAC560193739}" dt="2022-02-14T17:32:23.890" v="3873" actId="1035"/>
        <pc:sldMkLst>
          <pc:docMk/>
          <pc:sldMk cId="1407259805" sldId="424"/>
        </pc:sldMkLst>
      </pc:sldChg>
      <pc:sldChg chg="addSp delSp modSp new mod delAnim modAnim">
        <pc:chgData name="Sujoy Sikdar" userId="461f446da299a2d6" providerId="LiveId" clId="{94999D35-CC62-4B66-9369-AAC560193739}" dt="2022-02-14T17:51:11.830" v="4263"/>
        <pc:sldMkLst>
          <pc:docMk/>
          <pc:sldMk cId="3466831985" sldId="425"/>
        </pc:sldMkLst>
      </pc:sldChg>
    </pc:docChg>
  </pc:docChgLst>
  <pc:docChgLst>
    <pc:chgData name="Sujoy Sikdar" userId="461f446da299a2d6" providerId="LiveId" clId="{54011F38-C3C8-4AC3-AF30-6CE0FE6BE191}"/>
    <pc:docChg chg="undo custSel addSld delSld modSld">
      <pc:chgData name="Sujoy Sikdar" userId="461f446da299a2d6" providerId="LiveId" clId="{54011F38-C3C8-4AC3-AF30-6CE0FE6BE191}" dt="2024-04-02T18:28:47.920" v="112"/>
      <pc:docMkLst>
        <pc:docMk/>
      </pc:docMkLst>
      <pc:sldChg chg="del">
        <pc:chgData name="Sujoy Sikdar" userId="461f446da299a2d6" providerId="LiveId" clId="{54011F38-C3C8-4AC3-AF30-6CE0FE6BE191}" dt="2024-03-26T13:38:19.160" v="1" actId="47"/>
        <pc:sldMkLst>
          <pc:docMk/>
          <pc:sldMk cId="1660392846" sldId="257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3440455771" sldId="258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1492930335" sldId="259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2982284842" sldId="260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365240068" sldId="261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1370453369" sldId="262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1708428244" sldId="263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3479910078" sldId="264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606463903" sldId="265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3659985929" sldId="266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2816243776" sldId="267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2588942002" sldId="268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3801785649" sldId="269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1951144787" sldId="270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4286012033" sldId="271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10814169" sldId="272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2316255804" sldId="273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2241163105" sldId="274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4037905604" sldId="275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2275347350" sldId="276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1098584968" sldId="277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1579403807" sldId="280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1470633092" sldId="281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980297647" sldId="283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3570246446" sldId="291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2521083105" sldId="292"/>
        </pc:sldMkLst>
      </pc:sldChg>
      <pc:sldChg chg="add">
        <pc:chgData name="Sujoy Sikdar" userId="461f446da299a2d6" providerId="LiveId" clId="{54011F38-C3C8-4AC3-AF30-6CE0FE6BE191}" dt="2024-03-26T13:38:41.097" v="4"/>
        <pc:sldMkLst>
          <pc:docMk/>
          <pc:sldMk cId="2637808234" sldId="302"/>
        </pc:sldMkLst>
      </pc:sldChg>
      <pc:sldChg chg="add">
        <pc:chgData name="Sujoy Sikdar" userId="461f446da299a2d6" providerId="LiveId" clId="{54011F38-C3C8-4AC3-AF30-6CE0FE6BE191}" dt="2024-03-26T13:38:41.097" v="4"/>
        <pc:sldMkLst>
          <pc:docMk/>
          <pc:sldMk cId="1716864587" sldId="303"/>
        </pc:sldMkLst>
      </pc:sldChg>
      <pc:sldChg chg="add">
        <pc:chgData name="Sujoy Sikdar" userId="461f446da299a2d6" providerId="LiveId" clId="{54011F38-C3C8-4AC3-AF30-6CE0FE6BE191}" dt="2024-03-26T13:38:41.097" v="4"/>
        <pc:sldMkLst>
          <pc:docMk/>
          <pc:sldMk cId="3159042615" sldId="304"/>
        </pc:sldMkLst>
      </pc:sldChg>
      <pc:sldChg chg="add">
        <pc:chgData name="Sujoy Sikdar" userId="461f446da299a2d6" providerId="LiveId" clId="{54011F38-C3C8-4AC3-AF30-6CE0FE6BE191}" dt="2024-03-26T13:38:41.097" v="4"/>
        <pc:sldMkLst>
          <pc:docMk/>
          <pc:sldMk cId="1328015034" sldId="308"/>
        </pc:sldMkLst>
      </pc:sldChg>
      <pc:sldChg chg="add">
        <pc:chgData name="Sujoy Sikdar" userId="461f446da299a2d6" providerId="LiveId" clId="{54011F38-C3C8-4AC3-AF30-6CE0FE6BE191}" dt="2024-03-26T13:38:41.097" v="4"/>
        <pc:sldMkLst>
          <pc:docMk/>
          <pc:sldMk cId="1196481520" sldId="309"/>
        </pc:sldMkLst>
      </pc:sldChg>
      <pc:sldChg chg="add">
        <pc:chgData name="Sujoy Sikdar" userId="461f446da299a2d6" providerId="LiveId" clId="{54011F38-C3C8-4AC3-AF30-6CE0FE6BE191}" dt="2024-03-26T13:38:41.097" v="4"/>
        <pc:sldMkLst>
          <pc:docMk/>
          <pc:sldMk cId="3396546232" sldId="310"/>
        </pc:sldMkLst>
      </pc:sldChg>
      <pc:sldChg chg="add">
        <pc:chgData name="Sujoy Sikdar" userId="461f446da299a2d6" providerId="LiveId" clId="{54011F38-C3C8-4AC3-AF30-6CE0FE6BE191}" dt="2024-03-26T13:38:41.097" v="4"/>
        <pc:sldMkLst>
          <pc:docMk/>
          <pc:sldMk cId="3871479972" sldId="312"/>
        </pc:sldMkLst>
      </pc:sldChg>
      <pc:sldChg chg="add">
        <pc:chgData name="Sujoy Sikdar" userId="461f446da299a2d6" providerId="LiveId" clId="{54011F38-C3C8-4AC3-AF30-6CE0FE6BE191}" dt="2024-03-26T13:38:41.097" v="4"/>
        <pc:sldMkLst>
          <pc:docMk/>
          <pc:sldMk cId="3144956972" sldId="313"/>
        </pc:sldMkLst>
      </pc:sldChg>
      <pc:sldChg chg="add">
        <pc:chgData name="Sujoy Sikdar" userId="461f446da299a2d6" providerId="LiveId" clId="{54011F38-C3C8-4AC3-AF30-6CE0FE6BE191}" dt="2024-03-26T13:38:41.097" v="4"/>
        <pc:sldMkLst>
          <pc:docMk/>
          <pc:sldMk cId="3631332017" sldId="314"/>
        </pc:sldMkLst>
      </pc:sldChg>
      <pc:sldChg chg="add">
        <pc:chgData name="Sujoy Sikdar" userId="461f446da299a2d6" providerId="LiveId" clId="{54011F38-C3C8-4AC3-AF30-6CE0FE6BE191}" dt="2024-03-26T13:38:41.097" v="4"/>
        <pc:sldMkLst>
          <pc:docMk/>
          <pc:sldMk cId="3913667199" sldId="315"/>
        </pc:sldMkLst>
      </pc:sldChg>
      <pc:sldChg chg="add">
        <pc:chgData name="Sujoy Sikdar" userId="461f446da299a2d6" providerId="LiveId" clId="{54011F38-C3C8-4AC3-AF30-6CE0FE6BE191}" dt="2024-03-26T13:38:41.097" v="4"/>
        <pc:sldMkLst>
          <pc:docMk/>
          <pc:sldMk cId="4040272195" sldId="316"/>
        </pc:sldMkLst>
      </pc:sldChg>
      <pc:sldChg chg="add">
        <pc:chgData name="Sujoy Sikdar" userId="461f446da299a2d6" providerId="LiveId" clId="{54011F38-C3C8-4AC3-AF30-6CE0FE6BE191}" dt="2024-03-26T13:38:41.097" v="4"/>
        <pc:sldMkLst>
          <pc:docMk/>
          <pc:sldMk cId="3267780774" sldId="318"/>
        </pc:sldMkLst>
      </pc:sldChg>
      <pc:sldChg chg="add">
        <pc:chgData name="Sujoy Sikdar" userId="461f446da299a2d6" providerId="LiveId" clId="{54011F38-C3C8-4AC3-AF30-6CE0FE6BE191}" dt="2024-03-26T13:38:41.097" v="4"/>
        <pc:sldMkLst>
          <pc:docMk/>
          <pc:sldMk cId="457276142" sldId="319"/>
        </pc:sldMkLst>
      </pc:sldChg>
      <pc:sldChg chg="add">
        <pc:chgData name="Sujoy Sikdar" userId="461f446da299a2d6" providerId="LiveId" clId="{54011F38-C3C8-4AC3-AF30-6CE0FE6BE191}" dt="2024-03-26T13:38:41.097" v="4"/>
        <pc:sldMkLst>
          <pc:docMk/>
          <pc:sldMk cId="1689972602" sldId="327"/>
        </pc:sldMkLst>
      </pc:sldChg>
      <pc:sldChg chg="add">
        <pc:chgData name="Sujoy Sikdar" userId="461f446da299a2d6" providerId="LiveId" clId="{54011F38-C3C8-4AC3-AF30-6CE0FE6BE191}" dt="2024-03-26T13:38:41.097" v="4"/>
        <pc:sldMkLst>
          <pc:docMk/>
          <pc:sldMk cId="2149580749" sldId="328"/>
        </pc:sldMkLst>
      </pc:sldChg>
      <pc:sldChg chg="add">
        <pc:chgData name="Sujoy Sikdar" userId="461f446da299a2d6" providerId="LiveId" clId="{54011F38-C3C8-4AC3-AF30-6CE0FE6BE191}" dt="2024-03-26T13:38:41.097" v="4"/>
        <pc:sldMkLst>
          <pc:docMk/>
          <pc:sldMk cId="2909857833" sldId="329"/>
        </pc:sldMkLst>
      </pc:sldChg>
      <pc:sldChg chg="add del">
        <pc:chgData name="Sujoy Sikdar" userId="461f446da299a2d6" providerId="LiveId" clId="{54011F38-C3C8-4AC3-AF30-6CE0FE6BE191}" dt="2024-03-26T13:39:18.329" v="6"/>
        <pc:sldMkLst>
          <pc:docMk/>
          <pc:sldMk cId="2451030971" sldId="330"/>
        </pc:sldMkLst>
      </pc:sldChg>
      <pc:sldChg chg="add del">
        <pc:chgData name="Sujoy Sikdar" userId="461f446da299a2d6" providerId="LiveId" clId="{54011F38-C3C8-4AC3-AF30-6CE0FE6BE191}" dt="2024-03-26T13:39:18.329" v="6"/>
        <pc:sldMkLst>
          <pc:docMk/>
          <pc:sldMk cId="2281375729" sldId="331"/>
        </pc:sldMkLst>
      </pc:sldChg>
      <pc:sldChg chg="add del">
        <pc:chgData name="Sujoy Sikdar" userId="461f446da299a2d6" providerId="LiveId" clId="{54011F38-C3C8-4AC3-AF30-6CE0FE6BE191}" dt="2024-03-26T13:39:18.329" v="6"/>
        <pc:sldMkLst>
          <pc:docMk/>
          <pc:sldMk cId="3847753011" sldId="332"/>
        </pc:sldMkLst>
      </pc:sldChg>
      <pc:sldChg chg="modSp add modAnim">
        <pc:chgData name="Sujoy Sikdar" userId="461f446da299a2d6" providerId="LiveId" clId="{54011F38-C3C8-4AC3-AF30-6CE0FE6BE191}" dt="2024-04-02T18:18:15.337" v="25" actId="20577"/>
        <pc:sldMkLst>
          <pc:docMk/>
          <pc:sldMk cId="3725790266" sldId="333"/>
        </pc:sldMkLst>
      </pc:sldChg>
      <pc:sldChg chg="modSp add">
        <pc:chgData name="Sujoy Sikdar" userId="461f446da299a2d6" providerId="LiveId" clId="{54011F38-C3C8-4AC3-AF30-6CE0FE6BE191}" dt="2024-04-02T18:21:47.396" v="73" actId="20577"/>
        <pc:sldMkLst>
          <pc:docMk/>
          <pc:sldMk cId="2375854209" sldId="334"/>
        </pc:sldMkLst>
      </pc:sldChg>
      <pc:sldChg chg="modSp add">
        <pc:chgData name="Sujoy Sikdar" userId="461f446da299a2d6" providerId="LiveId" clId="{54011F38-C3C8-4AC3-AF30-6CE0FE6BE191}" dt="2024-04-02T18:21:01.574" v="61" actId="20577"/>
        <pc:sldMkLst>
          <pc:docMk/>
          <pc:sldMk cId="2273786297" sldId="335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179731877" sldId="387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3812814033" sldId="388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1702961743" sldId="389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2220060826" sldId="390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1947682642" sldId="391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4220989764" sldId="405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3480334291" sldId="406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2473415668" sldId="407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946533315" sldId="408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4150031822" sldId="409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2822082988" sldId="410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2265544524" sldId="411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1633754204" sldId="412"/>
        </pc:sldMkLst>
      </pc:sldChg>
      <pc:sldChg chg="add">
        <pc:chgData name="Sujoy Sikdar" userId="461f446da299a2d6" providerId="LiveId" clId="{54011F38-C3C8-4AC3-AF30-6CE0FE6BE191}" dt="2024-03-26T13:39:18.329" v="6"/>
        <pc:sldMkLst>
          <pc:docMk/>
          <pc:sldMk cId="989404590" sldId="479"/>
        </pc:sldMkLst>
      </pc:sldChg>
      <pc:sldChg chg="add">
        <pc:chgData name="Sujoy Sikdar" userId="461f446da299a2d6" providerId="LiveId" clId="{54011F38-C3C8-4AC3-AF30-6CE0FE6BE191}" dt="2024-03-26T13:39:18.329" v="6"/>
        <pc:sldMkLst>
          <pc:docMk/>
          <pc:sldMk cId="752565263" sldId="480"/>
        </pc:sldMkLst>
      </pc:sldChg>
      <pc:sldChg chg="add">
        <pc:chgData name="Sujoy Sikdar" userId="461f446da299a2d6" providerId="LiveId" clId="{54011F38-C3C8-4AC3-AF30-6CE0FE6BE191}" dt="2024-03-26T13:39:18.329" v="6"/>
        <pc:sldMkLst>
          <pc:docMk/>
          <pc:sldMk cId="1365031281" sldId="481"/>
        </pc:sldMkLst>
      </pc:sldChg>
      <pc:sldChg chg="modSp add">
        <pc:chgData name="Sujoy Sikdar" userId="461f446da299a2d6" providerId="LiveId" clId="{54011F38-C3C8-4AC3-AF30-6CE0FE6BE191}" dt="2024-04-02T18:22:58.821" v="102" actId="20577"/>
        <pc:sldMkLst>
          <pc:docMk/>
          <pc:sldMk cId="2086434666" sldId="482"/>
        </pc:sldMkLst>
      </pc:sldChg>
      <pc:sldChg chg="add">
        <pc:chgData name="Sujoy Sikdar" userId="461f446da299a2d6" providerId="LiveId" clId="{54011F38-C3C8-4AC3-AF30-6CE0FE6BE191}" dt="2024-03-26T13:39:18.329" v="6"/>
        <pc:sldMkLst>
          <pc:docMk/>
          <pc:sldMk cId="964190381" sldId="483"/>
        </pc:sldMkLst>
      </pc:sldChg>
      <pc:sldChg chg="add">
        <pc:chgData name="Sujoy Sikdar" userId="461f446da299a2d6" providerId="LiveId" clId="{54011F38-C3C8-4AC3-AF30-6CE0FE6BE191}" dt="2024-03-26T13:39:18.329" v="6"/>
        <pc:sldMkLst>
          <pc:docMk/>
          <pc:sldMk cId="3668424330" sldId="484"/>
        </pc:sldMkLst>
      </pc:sldChg>
      <pc:sldChg chg="modSp add">
        <pc:chgData name="Sujoy Sikdar" userId="461f446da299a2d6" providerId="LiveId" clId="{54011F38-C3C8-4AC3-AF30-6CE0FE6BE191}" dt="2024-04-02T18:20:01.456" v="35" actId="207"/>
        <pc:sldMkLst>
          <pc:docMk/>
          <pc:sldMk cId="963259518" sldId="485"/>
        </pc:sldMkLst>
      </pc:sldChg>
      <pc:sldChg chg="add">
        <pc:chgData name="Sujoy Sikdar" userId="461f446da299a2d6" providerId="LiveId" clId="{54011F38-C3C8-4AC3-AF30-6CE0FE6BE191}" dt="2024-03-26T13:39:18.329" v="6"/>
        <pc:sldMkLst>
          <pc:docMk/>
          <pc:sldMk cId="2046390339" sldId="486"/>
        </pc:sldMkLst>
      </pc:sldChg>
      <pc:sldChg chg="modSp add mod">
        <pc:chgData name="Sujoy Sikdar" userId="461f446da299a2d6" providerId="LiveId" clId="{54011F38-C3C8-4AC3-AF30-6CE0FE6BE191}" dt="2024-04-02T18:28:47.920" v="112"/>
        <pc:sldMkLst>
          <pc:docMk/>
          <pc:sldMk cId="1514161445" sldId="487"/>
        </pc:sldMkLst>
      </pc:sldChg>
      <pc:sldChg chg="add">
        <pc:chgData name="Sujoy Sikdar" userId="461f446da299a2d6" providerId="LiveId" clId="{54011F38-C3C8-4AC3-AF30-6CE0FE6BE191}" dt="2024-03-26T13:35:49.609" v="0"/>
        <pc:sldMkLst>
          <pc:docMk/>
          <pc:sldMk cId="1473423849" sldId="1757"/>
        </pc:sldMkLst>
      </pc:sldChg>
      <pc:sldChg chg="add">
        <pc:chgData name="Sujoy Sikdar" userId="461f446da299a2d6" providerId="LiveId" clId="{54011F38-C3C8-4AC3-AF30-6CE0FE6BE191}" dt="2024-03-26T13:35:49.609" v="0"/>
        <pc:sldMkLst>
          <pc:docMk/>
          <pc:sldMk cId="810804731" sldId="1758"/>
        </pc:sldMkLst>
      </pc:sldChg>
      <pc:sldChg chg="add">
        <pc:chgData name="Sujoy Sikdar" userId="461f446da299a2d6" providerId="LiveId" clId="{54011F38-C3C8-4AC3-AF30-6CE0FE6BE191}" dt="2024-03-26T13:35:49.609" v="0"/>
        <pc:sldMkLst>
          <pc:docMk/>
          <pc:sldMk cId="2784653375" sldId="1759"/>
        </pc:sldMkLst>
      </pc:sldChg>
      <pc:sldChg chg="add">
        <pc:chgData name="Sujoy Sikdar" userId="461f446da299a2d6" providerId="LiveId" clId="{54011F38-C3C8-4AC3-AF30-6CE0FE6BE191}" dt="2024-03-26T13:35:49.609" v="0"/>
        <pc:sldMkLst>
          <pc:docMk/>
          <pc:sldMk cId="1837579264" sldId="1760"/>
        </pc:sldMkLst>
      </pc:sldChg>
      <pc:sldChg chg="add">
        <pc:chgData name="Sujoy Sikdar" userId="461f446da299a2d6" providerId="LiveId" clId="{54011F38-C3C8-4AC3-AF30-6CE0FE6BE191}" dt="2024-03-26T13:35:49.609" v="0"/>
        <pc:sldMkLst>
          <pc:docMk/>
          <pc:sldMk cId="4213336272" sldId="1762"/>
        </pc:sldMkLst>
      </pc:sldChg>
      <pc:sldChg chg="add">
        <pc:chgData name="Sujoy Sikdar" userId="461f446da299a2d6" providerId="LiveId" clId="{54011F38-C3C8-4AC3-AF30-6CE0FE6BE191}" dt="2024-03-26T13:35:49.609" v="0"/>
        <pc:sldMkLst>
          <pc:docMk/>
          <pc:sldMk cId="1574574761" sldId="1763"/>
        </pc:sldMkLst>
      </pc:sldChg>
      <pc:sldChg chg="modSp mod">
        <pc:chgData name="Sujoy Sikdar" userId="461f446da299a2d6" providerId="LiveId" clId="{54011F38-C3C8-4AC3-AF30-6CE0FE6BE191}" dt="2024-03-26T13:57:16.862" v="14" actId="313"/>
        <pc:sldMkLst>
          <pc:docMk/>
          <pc:sldMk cId="2451928705" sldId="1785"/>
        </pc:sldMkLst>
      </pc:sldChg>
      <pc:sldChg chg="add">
        <pc:chgData name="Sujoy Sikdar" userId="461f446da299a2d6" providerId="LiveId" clId="{54011F38-C3C8-4AC3-AF30-6CE0FE6BE191}" dt="2024-03-26T13:35:49.609" v="0"/>
        <pc:sldMkLst>
          <pc:docMk/>
          <pc:sldMk cId="80545174" sldId="1856"/>
        </pc:sldMkLst>
      </pc:sldChg>
      <pc:sldChg chg="modSp add mod">
        <pc:chgData name="Sujoy Sikdar" userId="461f446da299a2d6" providerId="LiveId" clId="{54011F38-C3C8-4AC3-AF30-6CE0FE6BE191}" dt="2024-03-28T13:53:40.999" v="17" actId="6549"/>
        <pc:sldMkLst>
          <pc:docMk/>
          <pc:sldMk cId="1205770330" sldId="1863"/>
        </pc:sldMkLst>
      </pc:sldChg>
      <pc:sldChg chg="modSp add mod">
        <pc:chgData name="Sujoy Sikdar" userId="461f446da299a2d6" providerId="LiveId" clId="{54011F38-C3C8-4AC3-AF30-6CE0FE6BE191}" dt="2024-03-28T13:53:43.494" v="18" actId="6549"/>
        <pc:sldMkLst>
          <pc:docMk/>
          <pc:sldMk cId="1129830701" sldId="1864"/>
        </pc:sldMkLst>
      </pc:sldChg>
      <pc:sldChg chg="add">
        <pc:chgData name="Sujoy Sikdar" userId="461f446da299a2d6" providerId="LiveId" clId="{54011F38-C3C8-4AC3-AF30-6CE0FE6BE191}" dt="2024-03-26T13:35:49.609" v="0"/>
        <pc:sldMkLst>
          <pc:docMk/>
          <pc:sldMk cId="665145355" sldId="1865"/>
        </pc:sldMkLst>
      </pc:sldChg>
      <pc:sldChg chg="add">
        <pc:chgData name="Sujoy Sikdar" userId="461f446da299a2d6" providerId="LiveId" clId="{54011F38-C3C8-4AC3-AF30-6CE0FE6BE191}" dt="2024-03-26T13:35:49.609" v="0"/>
        <pc:sldMkLst>
          <pc:docMk/>
          <pc:sldMk cId="70351880" sldId="1887"/>
        </pc:sldMkLst>
      </pc:sldChg>
      <pc:sldChg chg="add">
        <pc:chgData name="Sujoy Sikdar" userId="461f446da299a2d6" providerId="LiveId" clId="{54011F38-C3C8-4AC3-AF30-6CE0FE6BE191}" dt="2024-03-26T13:35:49.609" v="0"/>
        <pc:sldMkLst>
          <pc:docMk/>
          <pc:sldMk cId="2470562283" sldId="1894"/>
        </pc:sldMkLst>
      </pc:sldChg>
      <pc:sldChg chg="add">
        <pc:chgData name="Sujoy Sikdar" userId="461f446da299a2d6" providerId="LiveId" clId="{54011F38-C3C8-4AC3-AF30-6CE0FE6BE191}" dt="2024-03-26T13:35:49.609" v="0"/>
        <pc:sldMkLst>
          <pc:docMk/>
          <pc:sldMk cId="1976739301" sldId="1895"/>
        </pc:sldMkLst>
      </pc:sldChg>
      <pc:sldChg chg="del">
        <pc:chgData name="Sujoy Sikdar" userId="461f446da299a2d6" providerId="LiveId" clId="{54011F38-C3C8-4AC3-AF30-6CE0FE6BE191}" dt="2024-03-26T13:38:28.994" v="2" actId="47"/>
        <pc:sldMkLst>
          <pc:docMk/>
          <pc:sldMk cId="733363742" sldId="1900"/>
        </pc:sldMkLst>
      </pc:sldChg>
      <pc:sldChg chg="del">
        <pc:chgData name="Sujoy Sikdar" userId="461f446da299a2d6" providerId="LiveId" clId="{54011F38-C3C8-4AC3-AF30-6CE0FE6BE191}" dt="2024-03-26T13:38:28.994" v="2" actId="47"/>
        <pc:sldMkLst>
          <pc:docMk/>
          <pc:sldMk cId="2161020963" sldId="1901"/>
        </pc:sldMkLst>
      </pc:sldChg>
      <pc:sldChg chg="del">
        <pc:chgData name="Sujoy Sikdar" userId="461f446da299a2d6" providerId="LiveId" clId="{54011F38-C3C8-4AC3-AF30-6CE0FE6BE191}" dt="2024-03-26T13:38:28.994" v="2" actId="47"/>
        <pc:sldMkLst>
          <pc:docMk/>
          <pc:sldMk cId="3611844430" sldId="1902"/>
        </pc:sldMkLst>
      </pc:sldChg>
      <pc:sldChg chg="del">
        <pc:chgData name="Sujoy Sikdar" userId="461f446da299a2d6" providerId="LiveId" clId="{54011F38-C3C8-4AC3-AF30-6CE0FE6BE191}" dt="2024-03-26T13:38:33.467" v="3" actId="47"/>
        <pc:sldMkLst>
          <pc:docMk/>
          <pc:sldMk cId="724343145" sldId="1906"/>
        </pc:sldMkLst>
      </pc:sldChg>
      <pc:sldChg chg="del">
        <pc:chgData name="Sujoy Sikdar" userId="461f446da299a2d6" providerId="LiveId" clId="{54011F38-C3C8-4AC3-AF30-6CE0FE6BE191}" dt="2024-03-26T13:38:28.994" v="2" actId="47"/>
        <pc:sldMkLst>
          <pc:docMk/>
          <pc:sldMk cId="117886348" sldId="1908"/>
        </pc:sldMkLst>
      </pc:sldChg>
      <pc:sldChg chg="add">
        <pc:chgData name="Sujoy Sikdar" userId="461f446da299a2d6" providerId="LiveId" clId="{54011F38-C3C8-4AC3-AF30-6CE0FE6BE191}" dt="2024-03-26T13:38:41.097" v="4"/>
        <pc:sldMkLst>
          <pc:docMk/>
          <pc:sldMk cId="3189875736" sldId="1911"/>
        </pc:sldMkLst>
      </pc:sldChg>
      <pc:sldChg chg="add">
        <pc:chgData name="Sujoy Sikdar" userId="461f446da299a2d6" providerId="LiveId" clId="{54011F38-C3C8-4AC3-AF30-6CE0FE6BE191}" dt="2024-03-26T13:38:41.097" v="4"/>
        <pc:sldMkLst>
          <pc:docMk/>
          <pc:sldMk cId="3536786181" sldId="1914"/>
        </pc:sldMkLst>
      </pc:sldChg>
      <pc:sldChg chg="add">
        <pc:chgData name="Sujoy Sikdar" userId="461f446da299a2d6" providerId="LiveId" clId="{54011F38-C3C8-4AC3-AF30-6CE0FE6BE191}" dt="2024-03-26T13:38:41.097" v="4"/>
        <pc:sldMkLst>
          <pc:docMk/>
          <pc:sldMk cId="3577660152" sldId="1915"/>
        </pc:sldMkLst>
      </pc:sldChg>
      <pc:sldChg chg="add">
        <pc:chgData name="Sujoy Sikdar" userId="461f446da299a2d6" providerId="LiveId" clId="{54011F38-C3C8-4AC3-AF30-6CE0FE6BE191}" dt="2024-03-26T13:38:41.097" v="4"/>
        <pc:sldMkLst>
          <pc:docMk/>
          <pc:sldMk cId="3196753875" sldId="1916"/>
        </pc:sldMkLst>
      </pc:sldChg>
      <pc:sldChg chg="add">
        <pc:chgData name="Sujoy Sikdar" userId="461f446da299a2d6" providerId="LiveId" clId="{54011F38-C3C8-4AC3-AF30-6CE0FE6BE191}" dt="2024-03-26T13:38:41.097" v="4"/>
        <pc:sldMkLst>
          <pc:docMk/>
          <pc:sldMk cId="658960517" sldId="1917"/>
        </pc:sldMkLst>
      </pc:sldChg>
      <pc:sldChg chg="add">
        <pc:chgData name="Sujoy Sikdar" userId="461f446da299a2d6" providerId="LiveId" clId="{54011F38-C3C8-4AC3-AF30-6CE0FE6BE191}" dt="2024-03-26T13:38:41.097" v="4"/>
        <pc:sldMkLst>
          <pc:docMk/>
          <pc:sldMk cId="3465368892" sldId="1918"/>
        </pc:sldMkLst>
      </pc:sldChg>
      <pc:sldChg chg="add">
        <pc:chgData name="Sujoy Sikdar" userId="461f446da299a2d6" providerId="LiveId" clId="{54011F38-C3C8-4AC3-AF30-6CE0FE6BE191}" dt="2024-03-26T13:38:41.097" v="4"/>
        <pc:sldMkLst>
          <pc:docMk/>
          <pc:sldMk cId="4188756111" sldId="1919"/>
        </pc:sldMkLst>
      </pc:sldChg>
      <pc:sldChg chg="add">
        <pc:chgData name="Sujoy Sikdar" userId="461f446da299a2d6" providerId="LiveId" clId="{54011F38-C3C8-4AC3-AF30-6CE0FE6BE191}" dt="2024-03-26T13:38:41.097" v="4"/>
        <pc:sldMkLst>
          <pc:docMk/>
          <pc:sldMk cId="3799706353" sldId="1921"/>
        </pc:sldMkLst>
      </pc:sldChg>
      <pc:sldChg chg="add">
        <pc:chgData name="Sujoy Sikdar" userId="461f446da299a2d6" providerId="LiveId" clId="{54011F38-C3C8-4AC3-AF30-6CE0FE6BE191}" dt="2024-03-26T13:38:41.097" v="4"/>
        <pc:sldMkLst>
          <pc:docMk/>
          <pc:sldMk cId="3276334662" sldId="1922"/>
        </pc:sldMkLst>
      </pc:sldChg>
      <pc:sldChg chg="add">
        <pc:chgData name="Sujoy Sikdar" userId="461f446da299a2d6" providerId="LiveId" clId="{54011F38-C3C8-4AC3-AF30-6CE0FE6BE191}" dt="2024-03-26T13:38:41.097" v="4"/>
        <pc:sldMkLst>
          <pc:docMk/>
          <pc:sldMk cId="286308746" sldId="1923"/>
        </pc:sldMkLst>
      </pc:sldChg>
      <pc:sldChg chg="add">
        <pc:chgData name="Sujoy Sikdar" userId="461f446da299a2d6" providerId="LiveId" clId="{54011F38-C3C8-4AC3-AF30-6CE0FE6BE191}" dt="2024-03-26T13:38:41.097" v="4"/>
        <pc:sldMkLst>
          <pc:docMk/>
          <pc:sldMk cId="504193545" sldId="1924"/>
        </pc:sldMkLst>
      </pc:sldChg>
      <pc:sldChg chg="add del">
        <pc:chgData name="Sujoy Sikdar" userId="461f446da299a2d6" providerId="LiveId" clId="{54011F38-C3C8-4AC3-AF30-6CE0FE6BE191}" dt="2024-03-26T13:39:16.321" v="5" actId="47"/>
        <pc:sldMkLst>
          <pc:docMk/>
          <pc:sldMk cId="1250582835" sldId="1925"/>
        </pc:sldMkLst>
      </pc:sldChg>
      <pc:sldChg chg="add del">
        <pc:chgData name="Sujoy Sikdar" userId="461f446da299a2d6" providerId="LiveId" clId="{54011F38-C3C8-4AC3-AF30-6CE0FE6BE191}" dt="2024-03-26T13:39:18.329" v="6"/>
        <pc:sldMkLst>
          <pc:docMk/>
          <pc:sldMk cId="2719768883" sldId="1926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2137820163" sldId="1933"/>
        </pc:sldMkLst>
      </pc:sldChg>
    </pc:docChg>
  </pc:docChgLst>
  <pc:docChgLst>
    <pc:chgData name="Sujoy Sikdar" userId="461f446da299a2d6" providerId="LiveId" clId="{0E0BF54D-DE5E-4B44-9E97-D0086F5025CE}"/>
    <pc:docChg chg="delSld">
      <pc:chgData name="Sujoy Sikdar" userId="461f446da299a2d6" providerId="LiveId" clId="{0E0BF54D-DE5E-4B44-9E97-D0086F5025CE}" dt="2024-12-30T23:49:55.639" v="0" actId="47"/>
      <pc:docMkLst>
        <pc:docMk/>
      </pc:docMkLst>
      <pc:sldChg chg="del">
        <pc:chgData name="Sujoy Sikdar" userId="461f446da299a2d6" providerId="LiveId" clId="{0E0BF54D-DE5E-4B44-9E97-D0086F5025CE}" dt="2024-12-30T23:49:55.639" v="0" actId="47"/>
        <pc:sldMkLst>
          <pc:docMk/>
          <pc:sldMk cId="834309328" sldId="335"/>
        </pc:sldMkLst>
      </pc:sldChg>
      <pc:sldChg chg="del">
        <pc:chgData name="Sujoy Sikdar" userId="461f446da299a2d6" providerId="LiveId" clId="{0E0BF54D-DE5E-4B44-9E97-D0086F5025CE}" dt="2024-12-30T23:49:55.639" v="0" actId="47"/>
        <pc:sldMkLst>
          <pc:docMk/>
          <pc:sldMk cId="2222549910" sldId="338"/>
        </pc:sldMkLst>
      </pc:sldChg>
      <pc:sldChg chg="del">
        <pc:chgData name="Sujoy Sikdar" userId="461f446da299a2d6" providerId="LiveId" clId="{0E0BF54D-DE5E-4B44-9E97-D0086F5025CE}" dt="2024-12-30T23:49:55.639" v="0" actId="47"/>
        <pc:sldMkLst>
          <pc:docMk/>
          <pc:sldMk cId="3025509854" sldId="339"/>
        </pc:sldMkLst>
      </pc:sldChg>
      <pc:sldChg chg="del">
        <pc:chgData name="Sujoy Sikdar" userId="461f446da299a2d6" providerId="LiveId" clId="{0E0BF54D-DE5E-4B44-9E97-D0086F5025CE}" dt="2024-12-30T23:49:55.639" v="0" actId="47"/>
        <pc:sldMkLst>
          <pc:docMk/>
          <pc:sldMk cId="520197233" sldId="342"/>
        </pc:sldMkLst>
      </pc:sldChg>
    </pc:docChg>
  </pc:docChgLst>
  <pc:docChgLst>
    <pc:chgData name="Sujoy Sikdar" userId="461f446da299a2d6" providerId="LiveId" clId="{4EB9E4AD-6B05-4DB0-832E-70C38B359F15}"/>
    <pc:docChg chg="addSld delSld modSld">
      <pc:chgData name="Sujoy Sikdar" userId="461f446da299a2d6" providerId="LiveId" clId="{4EB9E4AD-6B05-4DB0-832E-70C38B359F15}" dt="2024-03-21T05:45:56.541" v="2" actId="47"/>
      <pc:docMkLst>
        <pc:docMk/>
      </pc:docMkLst>
      <pc:sldChg chg="add">
        <pc:chgData name="Sujoy Sikdar" userId="461f446da299a2d6" providerId="LiveId" clId="{4EB9E4AD-6B05-4DB0-832E-70C38B359F15}" dt="2024-03-21T05:44:44.844" v="0"/>
        <pc:sldMkLst>
          <pc:docMk/>
          <pc:sldMk cId="1966567622" sldId="282"/>
        </pc:sldMkLst>
      </pc:sldChg>
      <pc:sldChg chg="add">
        <pc:chgData name="Sujoy Sikdar" userId="461f446da299a2d6" providerId="LiveId" clId="{4EB9E4AD-6B05-4DB0-832E-70C38B359F15}" dt="2024-03-21T05:44:44.844" v="0"/>
        <pc:sldMkLst>
          <pc:docMk/>
          <pc:sldMk cId="4132783792" sldId="399"/>
        </pc:sldMkLst>
      </pc:sldChg>
      <pc:sldChg chg="add">
        <pc:chgData name="Sujoy Sikdar" userId="461f446da299a2d6" providerId="LiveId" clId="{4EB9E4AD-6B05-4DB0-832E-70C38B359F15}" dt="2024-03-21T05:44:44.844" v="0"/>
        <pc:sldMkLst>
          <pc:docMk/>
          <pc:sldMk cId="282571290" sldId="400"/>
        </pc:sldMkLst>
      </pc:sldChg>
      <pc:sldChg chg="add">
        <pc:chgData name="Sujoy Sikdar" userId="461f446da299a2d6" providerId="LiveId" clId="{4EB9E4AD-6B05-4DB0-832E-70C38B359F15}" dt="2024-03-21T05:44:44.844" v="0"/>
        <pc:sldMkLst>
          <pc:docMk/>
          <pc:sldMk cId="1724392082" sldId="401"/>
        </pc:sldMkLst>
      </pc:sldChg>
      <pc:sldChg chg="add">
        <pc:chgData name="Sujoy Sikdar" userId="461f446da299a2d6" providerId="LiveId" clId="{4EB9E4AD-6B05-4DB0-832E-70C38B359F15}" dt="2024-03-21T05:44:44.844" v="0"/>
        <pc:sldMkLst>
          <pc:docMk/>
          <pc:sldMk cId="670141384" sldId="402"/>
        </pc:sldMkLst>
      </pc:sldChg>
      <pc:sldChg chg="add">
        <pc:chgData name="Sujoy Sikdar" userId="461f446da299a2d6" providerId="LiveId" clId="{4EB9E4AD-6B05-4DB0-832E-70C38B359F15}" dt="2024-03-21T05:44:44.844" v="0"/>
        <pc:sldMkLst>
          <pc:docMk/>
          <pc:sldMk cId="804056428" sldId="403"/>
        </pc:sldMkLst>
      </pc:sldChg>
      <pc:sldChg chg="add">
        <pc:chgData name="Sujoy Sikdar" userId="461f446da299a2d6" providerId="LiveId" clId="{4EB9E4AD-6B05-4DB0-832E-70C38B359F15}" dt="2024-03-21T05:44:44.844" v="0"/>
        <pc:sldMkLst>
          <pc:docMk/>
          <pc:sldMk cId="2026177870" sldId="404"/>
        </pc:sldMkLst>
      </pc:sldChg>
      <pc:sldChg chg="add">
        <pc:chgData name="Sujoy Sikdar" userId="461f446da299a2d6" providerId="LiveId" clId="{4EB9E4AD-6B05-4DB0-832E-70C38B359F15}" dt="2024-03-21T05:44:44.844" v="0"/>
        <pc:sldMkLst>
          <pc:docMk/>
          <pc:sldMk cId="4220989764" sldId="405"/>
        </pc:sldMkLst>
      </pc:sldChg>
      <pc:sldChg chg="add">
        <pc:chgData name="Sujoy Sikdar" userId="461f446da299a2d6" providerId="LiveId" clId="{4EB9E4AD-6B05-4DB0-832E-70C38B359F15}" dt="2024-03-21T05:44:44.844" v="0"/>
        <pc:sldMkLst>
          <pc:docMk/>
          <pc:sldMk cId="3480334291" sldId="406"/>
        </pc:sldMkLst>
      </pc:sldChg>
      <pc:sldChg chg="add">
        <pc:chgData name="Sujoy Sikdar" userId="461f446da299a2d6" providerId="LiveId" clId="{4EB9E4AD-6B05-4DB0-832E-70C38B359F15}" dt="2024-03-21T05:44:44.844" v="0"/>
        <pc:sldMkLst>
          <pc:docMk/>
          <pc:sldMk cId="2473415668" sldId="407"/>
        </pc:sldMkLst>
      </pc:sldChg>
      <pc:sldChg chg="add">
        <pc:chgData name="Sujoy Sikdar" userId="461f446da299a2d6" providerId="LiveId" clId="{4EB9E4AD-6B05-4DB0-832E-70C38B359F15}" dt="2024-03-21T05:44:44.844" v="0"/>
        <pc:sldMkLst>
          <pc:docMk/>
          <pc:sldMk cId="946533315" sldId="408"/>
        </pc:sldMkLst>
      </pc:sldChg>
      <pc:sldChg chg="add">
        <pc:chgData name="Sujoy Sikdar" userId="461f446da299a2d6" providerId="LiveId" clId="{4EB9E4AD-6B05-4DB0-832E-70C38B359F15}" dt="2024-03-21T05:44:44.844" v="0"/>
        <pc:sldMkLst>
          <pc:docMk/>
          <pc:sldMk cId="4150031822" sldId="409"/>
        </pc:sldMkLst>
      </pc:sldChg>
      <pc:sldChg chg="add">
        <pc:chgData name="Sujoy Sikdar" userId="461f446da299a2d6" providerId="LiveId" clId="{4EB9E4AD-6B05-4DB0-832E-70C38B359F15}" dt="2024-03-21T05:44:44.844" v="0"/>
        <pc:sldMkLst>
          <pc:docMk/>
          <pc:sldMk cId="2822082988" sldId="410"/>
        </pc:sldMkLst>
      </pc:sldChg>
      <pc:sldChg chg="add">
        <pc:chgData name="Sujoy Sikdar" userId="461f446da299a2d6" providerId="LiveId" clId="{4EB9E4AD-6B05-4DB0-832E-70C38B359F15}" dt="2024-03-21T05:44:44.844" v="0"/>
        <pc:sldMkLst>
          <pc:docMk/>
          <pc:sldMk cId="2265544524" sldId="411"/>
        </pc:sldMkLst>
      </pc:sldChg>
      <pc:sldChg chg="add">
        <pc:chgData name="Sujoy Sikdar" userId="461f446da299a2d6" providerId="LiveId" clId="{4EB9E4AD-6B05-4DB0-832E-70C38B359F15}" dt="2024-03-21T05:44:44.844" v="0"/>
        <pc:sldMkLst>
          <pc:docMk/>
          <pc:sldMk cId="1633754204" sldId="412"/>
        </pc:sldMkLst>
      </pc:sldChg>
      <pc:sldChg chg="add">
        <pc:chgData name="Sujoy Sikdar" userId="461f446da299a2d6" providerId="LiveId" clId="{4EB9E4AD-6B05-4DB0-832E-70C38B359F15}" dt="2024-03-21T05:45:25.390" v="1"/>
        <pc:sldMkLst>
          <pc:docMk/>
          <pc:sldMk cId="1473423849" sldId="1757"/>
        </pc:sldMkLst>
      </pc:sldChg>
      <pc:sldChg chg="add">
        <pc:chgData name="Sujoy Sikdar" userId="461f446da299a2d6" providerId="LiveId" clId="{4EB9E4AD-6B05-4DB0-832E-70C38B359F15}" dt="2024-03-21T05:45:25.390" v="1"/>
        <pc:sldMkLst>
          <pc:docMk/>
          <pc:sldMk cId="810804731" sldId="1758"/>
        </pc:sldMkLst>
      </pc:sldChg>
      <pc:sldChg chg="add">
        <pc:chgData name="Sujoy Sikdar" userId="461f446da299a2d6" providerId="LiveId" clId="{4EB9E4AD-6B05-4DB0-832E-70C38B359F15}" dt="2024-03-21T05:45:25.390" v="1"/>
        <pc:sldMkLst>
          <pc:docMk/>
          <pc:sldMk cId="2784653375" sldId="1759"/>
        </pc:sldMkLst>
      </pc:sldChg>
      <pc:sldChg chg="add">
        <pc:chgData name="Sujoy Sikdar" userId="461f446da299a2d6" providerId="LiveId" clId="{4EB9E4AD-6B05-4DB0-832E-70C38B359F15}" dt="2024-03-21T05:45:25.390" v="1"/>
        <pc:sldMkLst>
          <pc:docMk/>
          <pc:sldMk cId="1837579264" sldId="1760"/>
        </pc:sldMkLst>
      </pc:sldChg>
      <pc:sldChg chg="add">
        <pc:chgData name="Sujoy Sikdar" userId="461f446da299a2d6" providerId="LiveId" clId="{4EB9E4AD-6B05-4DB0-832E-70C38B359F15}" dt="2024-03-21T05:45:25.390" v="1"/>
        <pc:sldMkLst>
          <pc:docMk/>
          <pc:sldMk cId="4213336272" sldId="1762"/>
        </pc:sldMkLst>
      </pc:sldChg>
      <pc:sldChg chg="add">
        <pc:chgData name="Sujoy Sikdar" userId="461f446da299a2d6" providerId="LiveId" clId="{4EB9E4AD-6B05-4DB0-832E-70C38B359F15}" dt="2024-03-21T05:45:25.390" v="1"/>
        <pc:sldMkLst>
          <pc:docMk/>
          <pc:sldMk cId="1574574761" sldId="1763"/>
        </pc:sldMkLst>
      </pc:sldChg>
      <pc:sldChg chg="add">
        <pc:chgData name="Sujoy Sikdar" userId="461f446da299a2d6" providerId="LiveId" clId="{4EB9E4AD-6B05-4DB0-832E-70C38B359F15}" dt="2024-03-21T05:45:25.390" v="1"/>
        <pc:sldMkLst>
          <pc:docMk/>
          <pc:sldMk cId="2136448558" sldId="1782"/>
        </pc:sldMkLst>
      </pc:sldChg>
      <pc:sldChg chg="add">
        <pc:chgData name="Sujoy Sikdar" userId="461f446da299a2d6" providerId="LiveId" clId="{4EB9E4AD-6B05-4DB0-832E-70C38B359F15}" dt="2024-03-21T05:45:25.390" v="1"/>
        <pc:sldMkLst>
          <pc:docMk/>
          <pc:sldMk cId="4068776521" sldId="1784"/>
        </pc:sldMkLst>
      </pc:sldChg>
      <pc:sldChg chg="add">
        <pc:chgData name="Sujoy Sikdar" userId="461f446da299a2d6" providerId="LiveId" clId="{4EB9E4AD-6B05-4DB0-832E-70C38B359F15}" dt="2024-03-21T05:45:25.390" v="1"/>
        <pc:sldMkLst>
          <pc:docMk/>
          <pc:sldMk cId="2451928705" sldId="1785"/>
        </pc:sldMkLst>
      </pc:sldChg>
      <pc:sldChg chg="add">
        <pc:chgData name="Sujoy Sikdar" userId="461f446da299a2d6" providerId="LiveId" clId="{4EB9E4AD-6B05-4DB0-832E-70C38B359F15}" dt="2024-03-21T05:45:25.390" v="1"/>
        <pc:sldMkLst>
          <pc:docMk/>
          <pc:sldMk cId="1281323906" sldId="1854"/>
        </pc:sldMkLst>
      </pc:sldChg>
      <pc:sldChg chg="add">
        <pc:chgData name="Sujoy Sikdar" userId="461f446da299a2d6" providerId="LiveId" clId="{4EB9E4AD-6B05-4DB0-832E-70C38B359F15}" dt="2024-03-21T05:45:25.390" v="1"/>
        <pc:sldMkLst>
          <pc:docMk/>
          <pc:sldMk cId="80545174" sldId="1856"/>
        </pc:sldMkLst>
      </pc:sldChg>
      <pc:sldChg chg="add">
        <pc:chgData name="Sujoy Sikdar" userId="461f446da299a2d6" providerId="LiveId" clId="{4EB9E4AD-6B05-4DB0-832E-70C38B359F15}" dt="2024-03-21T05:45:25.390" v="1"/>
        <pc:sldMkLst>
          <pc:docMk/>
          <pc:sldMk cId="1205770330" sldId="1863"/>
        </pc:sldMkLst>
      </pc:sldChg>
      <pc:sldChg chg="add">
        <pc:chgData name="Sujoy Sikdar" userId="461f446da299a2d6" providerId="LiveId" clId="{4EB9E4AD-6B05-4DB0-832E-70C38B359F15}" dt="2024-03-21T05:45:25.390" v="1"/>
        <pc:sldMkLst>
          <pc:docMk/>
          <pc:sldMk cId="1129830701" sldId="1864"/>
        </pc:sldMkLst>
      </pc:sldChg>
      <pc:sldChg chg="add">
        <pc:chgData name="Sujoy Sikdar" userId="461f446da299a2d6" providerId="LiveId" clId="{4EB9E4AD-6B05-4DB0-832E-70C38B359F15}" dt="2024-03-21T05:45:25.390" v="1"/>
        <pc:sldMkLst>
          <pc:docMk/>
          <pc:sldMk cId="665145355" sldId="1865"/>
        </pc:sldMkLst>
      </pc:sldChg>
      <pc:sldChg chg="add">
        <pc:chgData name="Sujoy Sikdar" userId="461f446da299a2d6" providerId="LiveId" clId="{4EB9E4AD-6B05-4DB0-832E-70C38B359F15}" dt="2024-03-21T05:45:25.390" v="1"/>
        <pc:sldMkLst>
          <pc:docMk/>
          <pc:sldMk cId="70351880" sldId="1887"/>
        </pc:sldMkLst>
      </pc:sldChg>
      <pc:sldChg chg="add">
        <pc:chgData name="Sujoy Sikdar" userId="461f446da299a2d6" providerId="LiveId" clId="{4EB9E4AD-6B05-4DB0-832E-70C38B359F15}" dt="2024-03-21T05:45:25.390" v="1"/>
        <pc:sldMkLst>
          <pc:docMk/>
          <pc:sldMk cId="846968777" sldId="1889"/>
        </pc:sldMkLst>
      </pc:sldChg>
      <pc:sldChg chg="add">
        <pc:chgData name="Sujoy Sikdar" userId="461f446da299a2d6" providerId="LiveId" clId="{4EB9E4AD-6B05-4DB0-832E-70C38B359F15}" dt="2024-03-21T05:45:25.390" v="1"/>
        <pc:sldMkLst>
          <pc:docMk/>
          <pc:sldMk cId="2470562283" sldId="1894"/>
        </pc:sldMkLst>
      </pc:sldChg>
      <pc:sldChg chg="add">
        <pc:chgData name="Sujoy Sikdar" userId="461f446da299a2d6" providerId="LiveId" clId="{4EB9E4AD-6B05-4DB0-832E-70C38B359F15}" dt="2024-03-21T05:45:25.390" v="1"/>
        <pc:sldMkLst>
          <pc:docMk/>
          <pc:sldMk cId="1976739301" sldId="1895"/>
        </pc:sldMkLst>
      </pc:sldChg>
      <pc:sldChg chg="add">
        <pc:chgData name="Sujoy Sikdar" userId="461f446da299a2d6" providerId="LiveId" clId="{4EB9E4AD-6B05-4DB0-832E-70C38B359F15}" dt="2024-03-21T05:45:25.390" v="1"/>
        <pc:sldMkLst>
          <pc:docMk/>
          <pc:sldMk cId="2530844690" sldId="1903"/>
        </pc:sldMkLst>
      </pc:sldChg>
      <pc:sldChg chg="add">
        <pc:chgData name="Sujoy Sikdar" userId="461f446da299a2d6" providerId="LiveId" clId="{4EB9E4AD-6B05-4DB0-832E-70C38B359F15}" dt="2024-03-21T05:45:25.390" v="1"/>
        <pc:sldMkLst>
          <pc:docMk/>
          <pc:sldMk cId="2415235405" sldId="1904"/>
        </pc:sldMkLst>
      </pc:sldChg>
      <pc:sldChg chg="add">
        <pc:chgData name="Sujoy Sikdar" userId="461f446da299a2d6" providerId="LiveId" clId="{4EB9E4AD-6B05-4DB0-832E-70C38B359F15}" dt="2024-03-21T05:45:25.390" v="1"/>
        <pc:sldMkLst>
          <pc:docMk/>
          <pc:sldMk cId="239049638" sldId="1905"/>
        </pc:sldMkLst>
      </pc:sldChg>
      <pc:sldChg chg="add">
        <pc:chgData name="Sujoy Sikdar" userId="461f446da299a2d6" providerId="LiveId" clId="{4EB9E4AD-6B05-4DB0-832E-70C38B359F15}" dt="2024-03-21T05:45:25.390" v="1"/>
        <pc:sldMkLst>
          <pc:docMk/>
          <pc:sldMk cId="724343145" sldId="1906"/>
        </pc:sldMkLst>
      </pc:sldChg>
      <pc:sldChg chg="add">
        <pc:chgData name="Sujoy Sikdar" userId="461f446da299a2d6" providerId="LiveId" clId="{4EB9E4AD-6B05-4DB0-832E-70C38B359F15}" dt="2024-03-21T05:45:25.390" v="1"/>
        <pc:sldMkLst>
          <pc:docMk/>
          <pc:sldMk cId="2372281956" sldId="1907"/>
        </pc:sldMkLst>
      </pc:sldChg>
      <pc:sldChg chg="add">
        <pc:chgData name="Sujoy Sikdar" userId="461f446da299a2d6" providerId="LiveId" clId="{4EB9E4AD-6B05-4DB0-832E-70C38B359F15}" dt="2024-03-21T05:45:25.390" v="1"/>
        <pc:sldMkLst>
          <pc:docMk/>
          <pc:sldMk cId="1699373649" sldId="1909"/>
        </pc:sldMkLst>
      </pc:sldChg>
      <pc:sldChg chg="add">
        <pc:chgData name="Sujoy Sikdar" userId="461f446da299a2d6" providerId="LiveId" clId="{4EB9E4AD-6B05-4DB0-832E-70C38B359F15}" dt="2024-03-21T05:45:25.390" v="1"/>
        <pc:sldMkLst>
          <pc:docMk/>
          <pc:sldMk cId="4170142423" sldId="1910"/>
        </pc:sldMkLst>
      </pc:sldChg>
      <pc:sldChg chg="add">
        <pc:chgData name="Sujoy Sikdar" userId="461f446da299a2d6" providerId="LiveId" clId="{4EB9E4AD-6B05-4DB0-832E-70C38B359F15}" dt="2024-03-21T05:45:25.390" v="1"/>
        <pc:sldMkLst>
          <pc:docMk/>
          <pc:sldMk cId="2325836902" sldId="1912"/>
        </pc:sldMkLst>
      </pc:sldChg>
      <pc:sldChg chg="add">
        <pc:chgData name="Sujoy Sikdar" userId="461f446da299a2d6" providerId="LiveId" clId="{4EB9E4AD-6B05-4DB0-832E-70C38B359F15}" dt="2024-03-21T05:45:25.390" v="1"/>
        <pc:sldMkLst>
          <pc:docMk/>
          <pc:sldMk cId="2020999620" sldId="1928"/>
        </pc:sldMkLst>
      </pc:sldChg>
      <pc:sldChg chg="add">
        <pc:chgData name="Sujoy Sikdar" userId="461f446da299a2d6" providerId="LiveId" clId="{4EB9E4AD-6B05-4DB0-832E-70C38B359F15}" dt="2024-03-21T05:45:25.390" v="1"/>
        <pc:sldMkLst>
          <pc:docMk/>
          <pc:sldMk cId="844679691" sldId="1929"/>
        </pc:sldMkLst>
      </pc:sldChg>
      <pc:sldChg chg="add">
        <pc:chgData name="Sujoy Sikdar" userId="461f446da299a2d6" providerId="LiveId" clId="{4EB9E4AD-6B05-4DB0-832E-70C38B359F15}" dt="2024-03-21T05:45:25.390" v="1"/>
        <pc:sldMkLst>
          <pc:docMk/>
          <pc:sldMk cId="2721119912" sldId="1930"/>
        </pc:sldMkLst>
      </pc:sldChg>
      <pc:sldChg chg="add del">
        <pc:chgData name="Sujoy Sikdar" userId="461f446da299a2d6" providerId="LiveId" clId="{4EB9E4AD-6B05-4DB0-832E-70C38B359F15}" dt="2024-03-21T05:45:56.541" v="2" actId="47"/>
        <pc:sldMkLst>
          <pc:docMk/>
          <pc:sldMk cId="2801865152" sldId="1931"/>
        </pc:sldMkLst>
      </pc:sldChg>
    </pc:docChg>
  </pc:docChgLst>
  <pc:docChgLst>
    <pc:chgData name="Sujoy Sikdar" userId="461f446da299a2d6" providerId="LiveId" clId="{4E03C7B1-DDBF-4074-9D98-61F615A1060F}"/>
    <pc:docChg chg="addSld modSld sldOrd">
      <pc:chgData name="Sujoy Sikdar" userId="461f446da299a2d6" providerId="LiveId" clId="{4E03C7B1-DDBF-4074-9D98-61F615A1060F}" dt="2023-09-19T18:43:25.513" v="99"/>
      <pc:docMkLst>
        <pc:docMk/>
      </pc:docMkLst>
      <pc:sldChg chg="modSp mod">
        <pc:chgData name="Sujoy Sikdar" userId="461f446da299a2d6" providerId="LiveId" clId="{4E03C7B1-DDBF-4074-9D98-61F615A1060F}" dt="2023-09-19T17:34:37.968" v="9" actId="20577"/>
        <pc:sldMkLst>
          <pc:docMk/>
          <pc:sldMk cId="2831053087" sldId="256"/>
        </pc:sldMkLst>
      </pc:sldChg>
      <pc:sldChg chg="add">
        <pc:chgData name="Sujoy Sikdar" userId="461f446da299a2d6" providerId="LiveId" clId="{4E03C7B1-DDBF-4074-9D98-61F615A1060F}" dt="2023-09-19T17:33:12.960" v="4"/>
        <pc:sldMkLst>
          <pc:docMk/>
          <pc:sldMk cId="2241170565" sldId="276"/>
        </pc:sldMkLst>
      </pc:sldChg>
      <pc:sldChg chg="add">
        <pc:chgData name="Sujoy Sikdar" userId="461f446da299a2d6" providerId="LiveId" clId="{4E03C7B1-DDBF-4074-9D98-61F615A1060F}" dt="2023-09-19T17:33:12.960" v="4"/>
        <pc:sldMkLst>
          <pc:docMk/>
          <pc:sldMk cId="3434617843" sldId="356"/>
        </pc:sldMkLst>
      </pc:sldChg>
      <pc:sldChg chg="modAnim">
        <pc:chgData name="Sujoy Sikdar" userId="461f446da299a2d6" providerId="LiveId" clId="{4E03C7B1-DDBF-4074-9D98-61F615A1060F}" dt="2023-09-19T18:20:25.881" v="12"/>
        <pc:sldMkLst>
          <pc:docMk/>
          <pc:sldMk cId="2552069509" sldId="359"/>
        </pc:sldMkLst>
      </pc:sldChg>
      <pc:sldChg chg="modSp">
        <pc:chgData name="Sujoy Sikdar" userId="461f446da299a2d6" providerId="LiveId" clId="{4E03C7B1-DDBF-4074-9D98-61F615A1060F}" dt="2023-09-19T17:35:51.926" v="11" actId="207"/>
        <pc:sldMkLst>
          <pc:docMk/>
          <pc:sldMk cId="2480216038" sldId="434"/>
        </pc:sldMkLst>
      </pc:sldChg>
      <pc:sldChg chg="modAnim">
        <pc:chgData name="Sujoy Sikdar" userId="461f446da299a2d6" providerId="LiveId" clId="{4E03C7B1-DDBF-4074-9D98-61F615A1060F}" dt="2023-09-19T18:21:30.498" v="15"/>
        <pc:sldMkLst>
          <pc:docMk/>
          <pc:sldMk cId="1376476921" sldId="437"/>
        </pc:sldMkLst>
      </pc:sldChg>
      <pc:sldChg chg="addSp modSp mod modAnim">
        <pc:chgData name="Sujoy Sikdar" userId="461f446da299a2d6" providerId="LiveId" clId="{4E03C7B1-DDBF-4074-9D98-61F615A1060F}" dt="2023-09-19T18:28:45.410" v="27"/>
        <pc:sldMkLst>
          <pc:docMk/>
          <pc:sldMk cId="1709774111" sldId="440"/>
        </pc:sldMkLst>
      </pc:sldChg>
      <pc:sldChg chg="addSp modSp mod modAnim">
        <pc:chgData name="Sujoy Sikdar" userId="461f446da299a2d6" providerId="LiveId" clId="{4E03C7B1-DDBF-4074-9D98-61F615A1060F}" dt="2023-09-19T18:31:10.754" v="72" actId="207"/>
        <pc:sldMkLst>
          <pc:docMk/>
          <pc:sldMk cId="862566703" sldId="441"/>
        </pc:sldMkLst>
      </pc:sldChg>
      <pc:sldChg chg="add">
        <pc:chgData name="Sujoy Sikdar" userId="461f446da299a2d6" providerId="LiveId" clId="{4E03C7B1-DDBF-4074-9D98-61F615A1060F}" dt="2023-09-19T17:30:54.716" v="0"/>
        <pc:sldMkLst>
          <pc:docMk/>
          <pc:sldMk cId="2241717305" sldId="453"/>
        </pc:sldMkLst>
      </pc:sldChg>
      <pc:sldChg chg="add">
        <pc:chgData name="Sujoy Sikdar" userId="461f446da299a2d6" providerId="LiveId" clId="{4E03C7B1-DDBF-4074-9D98-61F615A1060F}" dt="2023-09-19T17:30:54.716" v="0"/>
        <pc:sldMkLst>
          <pc:docMk/>
          <pc:sldMk cId="3606629128" sldId="462"/>
        </pc:sldMkLst>
      </pc:sldChg>
      <pc:sldChg chg="add">
        <pc:chgData name="Sujoy Sikdar" userId="461f446da299a2d6" providerId="LiveId" clId="{4E03C7B1-DDBF-4074-9D98-61F615A1060F}" dt="2023-09-19T17:30:54.716" v="0"/>
        <pc:sldMkLst>
          <pc:docMk/>
          <pc:sldMk cId="3315628205" sldId="463"/>
        </pc:sldMkLst>
      </pc:sldChg>
      <pc:sldChg chg="add">
        <pc:chgData name="Sujoy Sikdar" userId="461f446da299a2d6" providerId="LiveId" clId="{4E03C7B1-DDBF-4074-9D98-61F615A1060F}" dt="2023-09-19T17:30:54.716" v="0"/>
        <pc:sldMkLst>
          <pc:docMk/>
          <pc:sldMk cId="72260091" sldId="464"/>
        </pc:sldMkLst>
      </pc:sldChg>
      <pc:sldChg chg="add">
        <pc:chgData name="Sujoy Sikdar" userId="461f446da299a2d6" providerId="LiveId" clId="{4E03C7B1-DDBF-4074-9D98-61F615A1060F}" dt="2023-09-19T17:30:54.716" v="0"/>
        <pc:sldMkLst>
          <pc:docMk/>
          <pc:sldMk cId="3289247049" sldId="465"/>
        </pc:sldMkLst>
      </pc:sldChg>
      <pc:sldChg chg="add">
        <pc:chgData name="Sujoy Sikdar" userId="461f446da299a2d6" providerId="LiveId" clId="{4E03C7B1-DDBF-4074-9D98-61F615A1060F}" dt="2023-09-19T17:30:54.716" v="0"/>
        <pc:sldMkLst>
          <pc:docMk/>
          <pc:sldMk cId="1759866238" sldId="466"/>
        </pc:sldMkLst>
      </pc:sldChg>
      <pc:sldChg chg="add">
        <pc:chgData name="Sujoy Sikdar" userId="461f446da299a2d6" providerId="LiveId" clId="{4E03C7B1-DDBF-4074-9D98-61F615A1060F}" dt="2023-09-19T17:30:54.716" v="0"/>
        <pc:sldMkLst>
          <pc:docMk/>
          <pc:sldMk cId="109763005" sldId="467"/>
        </pc:sldMkLst>
      </pc:sldChg>
      <pc:sldChg chg="add">
        <pc:chgData name="Sujoy Sikdar" userId="461f446da299a2d6" providerId="LiveId" clId="{4E03C7B1-DDBF-4074-9D98-61F615A1060F}" dt="2023-09-19T17:30:54.716" v="0"/>
        <pc:sldMkLst>
          <pc:docMk/>
          <pc:sldMk cId="4140244278" sldId="468"/>
        </pc:sldMkLst>
      </pc:sldChg>
      <pc:sldChg chg="add">
        <pc:chgData name="Sujoy Sikdar" userId="461f446da299a2d6" providerId="LiveId" clId="{4E03C7B1-DDBF-4074-9D98-61F615A1060F}" dt="2023-09-19T17:30:54.716" v="0"/>
        <pc:sldMkLst>
          <pc:docMk/>
          <pc:sldMk cId="1079405205" sldId="469"/>
        </pc:sldMkLst>
      </pc:sldChg>
      <pc:sldChg chg="add">
        <pc:chgData name="Sujoy Sikdar" userId="461f446da299a2d6" providerId="LiveId" clId="{4E03C7B1-DDBF-4074-9D98-61F615A1060F}" dt="2023-09-19T17:30:54.716" v="0"/>
        <pc:sldMkLst>
          <pc:docMk/>
          <pc:sldMk cId="2721434380" sldId="470"/>
        </pc:sldMkLst>
      </pc:sldChg>
      <pc:sldChg chg="add ord">
        <pc:chgData name="Sujoy Sikdar" userId="461f446da299a2d6" providerId="LiveId" clId="{4E03C7B1-DDBF-4074-9D98-61F615A1060F}" dt="2023-09-19T17:32:41.831" v="3"/>
        <pc:sldMkLst>
          <pc:docMk/>
          <pc:sldMk cId="343108847" sldId="471"/>
        </pc:sldMkLst>
      </pc:sldChg>
      <pc:sldChg chg="add">
        <pc:chgData name="Sujoy Sikdar" userId="461f446da299a2d6" providerId="LiveId" clId="{4E03C7B1-DDBF-4074-9D98-61F615A1060F}" dt="2023-09-19T17:33:12.960" v="4"/>
        <pc:sldMkLst>
          <pc:docMk/>
          <pc:sldMk cId="3679322746" sldId="472"/>
        </pc:sldMkLst>
      </pc:sldChg>
      <pc:sldChg chg="add">
        <pc:chgData name="Sujoy Sikdar" userId="461f446da299a2d6" providerId="LiveId" clId="{4E03C7B1-DDBF-4074-9D98-61F615A1060F}" dt="2023-09-19T17:33:12.960" v="4"/>
        <pc:sldMkLst>
          <pc:docMk/>
          <pc:sldMk cId="1559388241" sldId="473"/>
        </pc:sldMkLst>
      </pc:sldChg>
      <pc:sldChg chg="add">
        <pc:chgData name="Sujoy Sikdar" userId="461f446da299a2d6" providerId="LiveId" clId="{4E03C7B1-DDBF-4074-9D98-61F615A1060F}" dt="2023-09-19T17:33:12.960" v="4"/>
        <pc:sldMkLst>
          <pc:docMk/>
          <pc:sldMk cId="2586365051" sldId="474"/>
        </pc:sldMkLst>
      </pc:sldChg>
      <pc:sldChg chg="add">
        <pc:chgData name="Sujoy Sikdar" userId="461f446da299a2d6" providerId="LiveId" clId="{4E03C7B1-DDBF-4074-9D98-61F615A1060F}" dt="2023-09-19T17:33:12.960" v="4"/>
        <pc:sldMkLst>
          <pc:docMk/>
          <pc:sldMk cId="243175862" sldId="475"/>
        </pc:sldMkLst>
      </pc:sldChg>
      <pc:sldChg chg="add">
        <pc:chgData name="Sujoy Sikdar" userId="461f446da299a2d6" providerId="LiveId" clId="{4E03C7B1-DDBF-4074-9D98-61F615A1060F}" dt="2023-09-19T17:33:12.960" v="4"/>
        <pc:sldMkLst>
          <pc:docMk/>
          <pc:sldMk cId="1825072446" sldId="476"/>
        </pc:sldMkLst>
      </pc:sldChg>
      <pc:sldChg chg="add">
        <pc:chgData name="Sujoy Sikdar" userId="461f446da299a2d6" providerId="LiveId" clId="{4E03C7B1-DDBF-4074-9D98-61F615A1060F}" dt="2023-09-19T17:33:12.960" v="4"/>
        <pc:sldMkLst>
          <pc:docMk/>
          <pc:sldMk cId="2731974670" sldId="477"/>
        </pc:sldMkLst>
      </pc:sldChg>
      <pc:sldChg chg="add">
        <pc:chgData name="Sujoy Sikdar" userId="461f446da299a2d6" providerId="LiveId" clId="{4E03C7B1-DDBF-4074-9D98-61F615A1060F}" dt="2023-09-19T17:33:12.960" v="4"/>
        <pc:sldMkLst>
          <pc:docMk/>
          <pc:sldMk cId="544375361" sldId="478"/>
        </pc:sldMkLst>
      </pc:sldChg>
      <pc:sldChg chg="add">
        <pc:chgData name="Sujoy Sikdar" userId="461f446da299a2d6" providerId="LiveId" clId="{4E03C7B1-DDBF-4074-9D98-61F615A1060F}" dt="2023-09-19T17:33:12.960" v="4"/>
        <pc:sldMkLst>
          <pc:docMk/>
          <pc:sldMk cId="1315863940" sldId="479"/>
        </pc:sldMkLst>
      </pc:sldChg>
      <pc:sldChg chg="add">
        <pc:chgData name="Sujoy Sikdar" userId="461f446da299a2d6" providerId="LiveId" clId="{4E03C7B1-DDBF-4074-9D98-61F615A1060F}" dt="2023-09-19T17:33:12.960" v="4"/>
        <pc:sldMkLst>
          <pc:docMk/>
          <pc:sldMk cId="2836089054" sldId="480"/>
        </pc:sldMkLst>
      </pc:sldChg>
      <pc:sldChg chg="add">
        <pc:chgData name="Sujoy Sikdar" userId="461f446da299a2d6" providerId="LiveId" clId="{4E03C7B1-DDBF-4074-9D98-61F615A1060F}" dt="2023-09-19T17:33:12.960" v="4"/>
        <pc:sldMkLst>
          <pc:docMk/>
          <pc:sldMk cId="989404590" sldId="481"/>
        </pc:sldMkLst>
      </pc:sldChg>
      <pc:sldChg chg="add">
        <pc:chgData name="Sujoy Sikdar" userId="461f446da299a2d6" providerId="LiveId" clId="{4E03C7B1-DDBF-4074-9D98-61F615A1060F}" dt="2023-09-19T17:33:35.298" v="5"/>
        <pc:sldMkLst>
          <pc:docMk/>
          <pc:sldMk cId="752565263" sldId="482"/>
        </pc:sldMkLst>
      </pc:sldChg>
      <pc:sldChg chg="add">
        <pc:chgData name="Sujoy Sikdar" userId="461f446da299a2d6" providerId="LiveId" clId="{4E03C7B1-DDBF-4074-9D98-61F615A1060F}" dt="2023-09-19T17:33:35.298" v="5"/>
        <pc:sldMkLst>
          <pc:docMk/>
          <pc:sldMk cId="3171315818" sldId="483"/>
        </pc:sldMkLst>
      </pc:sldChg>
      <pc:sldChg chg="modSp add">
        <pc:chgData name="Sujoy Sikdar" userId="461f446da299a2d6" providerId="LiveId" clId="{4E03C7B1-DDBF-4074-9D98-61F615A1060F}" dt="2023-09-19T17:33:56.754" v="6" actId="1076"/>
        <pc:sldMkLst>
          <pc:docMk/>
          <pc:sldMk cId="95707752" sldId="484"/>
        </pc:sldMkLst>
      </pc:sldChg>
      <pc:sldChg chg="add">
        <pc:chgData name="Sujoy Sikdar" userId="461f446da299a2d6" providerId="LiveId" clId="{4E03C7B1-DDBF-4074-9D98-61F615A1060F}" dt="2023-09-19T17:33:35.298" v="5"/>
        <pc:sldMkLst>
          <pc:docMk/>
          <pc:sldMk cId="3857591914" sldId="485"/>
        </pc:sldMkLst>
      </pc:sldChg>
      <pc:sldChg chg="add">
        <pc:chgData name="Sujoy Sikdar" userId="461f446da299a2d6" providerId="LiveId" clId="{4E03C7B1-DDBF-4074-9D98-61F615A1060F}" dt="2023-09-19T17:33:35.298" v="5"/>
        <pc:sldMkLst>
          <pc:docMk/>
          <pc:sldMk cId="898442542" sldId="486"/>
        </pc:sldMkLst>
      </pc:sldChg>
      <pc:sldChg chg="add">
        <pc:chgData name="Sujoy Sikdar" userId="461f446da299a2d6" providerId="LiveId" clId="{4E03C7B1-DDBF-4074-9D98-61F615A1060F}" dt="2023-09-19T17:33:35.298" v="5"/>
        <pc:sldMkLst>
          <pc:docMk/>
          <pc:sldMk cId="3447961769" sldId="487"/>
        </pc:sldMkLst>
      </pc:sldChg>
      <pc:sldChg chg="add">
        <pc:chgData name="Sujoy Sikdar" userId="461f446da299a2d6" providerId="LiveId" clId="{4E03C7B1-DDBF-4074-9D98-61F615A1060F}" dt="2023-09-19T17:33:35.298" v="5"/>
        <pc:sldMkLst>
          <pc:docMk/>
          <pc:sldMk cId="2514527141" sldId="488"/>
        </pc:sldMkLst>
      </pc:sldChg>
      <pc:sldChg chg="add">
        <pc:chgData name="Sujoy Sikdar" userId="461f446da299a2d6" providerId="LiveId" clId="{4E03C7B1-DDBF-4074-9D98-61F615A1060F}" dt="2023-09-19T17:33:35.298" v="5"/>
        <pc:sldMkLst>
          <pc:docMk/>
          <pc:sldMk cId="4222218973" sldId="489"/>
        </pc:sldMkLst>
      </pc:sldChg>
      <pc:sldChg chg="add">
        <pc:chgData name="Sujoy Sikdar" userId="461f446da299a2d6" providerId="LiveId" clId="{4E03C7B1-DDBF-4074-9D98-61F615A1060F}" dt="2023-09-19T17:33:35.298" v="5"/>
        <pc:sldMkLst>
          <pc:docMk/>
          <pc:sldMk cId="3572915027" sldId="490"/>
        </pc:sldMkLst>
      </pc:sldChg>
      <pc:sldChg chg="add">
        <pc:chgData name="Sujoy Sikdar" userId="461f446da299a2d6" providerId="LiveId" clId="{4E03C7B1-DDBF-4074-9D98-61F615A1060F}" dt="2023-09-19T17:33:35.298" v="5"/>
        <pc:sldMkLst>
          <pc:docMk/>
          <pc:sldMk cId="3419695120" sldId="491"/>
        </pc:sldMkLst>
      </pc:sldChg>
      <pc:sldChg chg="modSp new mod">
        <pc:chgData name="Sujoy Sikdar" userId="461f446da299a2d6" providerId="LiveId" clId="{4E03C7B1-DDBF-4074-9D98-61F615A1060F}" dt="2023-09-19T18:34:04.704" v="97" actId="20577"/>
        <pc:sldMkLst>
          <pc:docMk/>
          <pc:sldMk cId="2989373832" sldId="492"/>
        </pc:sldMkLst>
      </pc:sldChg>
      <pc:sldChg chg="add modAnim">
        <pc:chgData name="Sujoy Sikdar" userId="461f446da299a2d6" providerId="LiveId" clId="{4E03C7B1-DDBF-4074-9D98-61F615A1060F}" dt="2023-09-19T18:43:25.513" v="99"/>
        <pc:sldMkLst>
          <pc:docMk/>
          <pc:sldMk cId="3370482578" sldId="493"/>
        </pc:sldMkLst>
      </pc:sldChg>
    </pc:docChg>
  </pc:docChgLst>
  <pc:docChgLst>
    <pc:chgData name="Sujoy Sikdar" userId="461f446da299a2d6" providerId="LiveId" clId="{4396BAE8-D8C7-42EC-8757-EF7A884D09C4}"/>
    <pc:docChg chg="undo custSel addSld delSld modSld sldOrd">
      <pc:chgData name="Sujoy Sikdar" userId="461f446da299a2d6" providerId="LiveId" clId="{4396BAE8-D8C7-42EC-8757-EF7A884D09C4}" dt="2022-02-02T17:56:06.623" v="6242"/>
      <pc:docMkLst>
        <pc:docMk/>
      </pc:docMkLst>
      <pc:sldChg chg="modSp mod">
        <pc:chgData name="Sujoy Sikdar" userId="461f446da299a2d6" providerId="LiveId" clId="{4396BAE8-D8C7-42EC-8757-EF7A884D09C4}" dt="2022-02-02T04:08:48.781" v="1" actId="20577"/>
        <pc:sldMkLst>
          <pc:docMk/>
          <pc:sldMk cId="2831053087" sldId="256"/>
        </pc:sldMkLst>
      </pc:sldChg>
      <pc:sldChg chg="del">
        <pc:chgData name="Sujoy Sikdar" userId="461f446da299a2d6" providerId="LiveId" clId="{4396BAE8-D8C7-42EC-8757-EF7A884D09C4}" dt="2022-02-02T04:11:00.783" v="14" actId="47"/>
        <pc:sldMkLst>
          <pc:docMk/>
          <pc:sldMk cId="84153571" sldId="271"/>
        </pc:sldMkLst>
      </pc:sldChg>
      <pc:sldChg chg="add modAnim">
        <pc:chgData name="Sujoy Sikdar" userId="461f446da299a2d6" providerId="LiveId" clId="{4396BAE8-D8C7-42EC-8757-EF7A884D09C4}" dt="2022-02-02T17:51:26.527" v="6207"/>
        <pc:sldMkLst>
          <pc:docMk/>
          <pc:sldMk cId="559716047" sldId="272"/>
        </pc:sldMkLst>
      </pc:sldChg>
      <pc:sldChg chg="del">
        <pc:chgData name="Sujoy Sikdar" userId="461f446da299a2d6" providerId="LiveId" clId="{4396BAE8-D8C7-42EC-8757-EF7A884D09C4}" dt="2022-02-02T04:11:00.783" v="14" actId="47"/>
        <pc:sldMkLst>
          <pc:docMk/>
          <pc:sldMk cId="237409424" sldId="306"/>
        </pc:sldMkLst>
      </pc:sldChg>
      <pc:sldChg chg="del">
        <pc:chgData name="Sujoy Sikdar" userId="461f446da299a2d6" providerId="LiveId" clId="{4396BAE8-D8C7-42EC-8757-EF7A884D09C4}" dt="2022-02-02T04:11:00.783" v="14" actId="47"/>
        <pc:sldMkLst>
          <pc:docMk/>
          <pc:sldMk cId="3731153891" sldId="307"/>
        </pc:sldMkLst>
      </pc:sldChg>
      <pc:sldChg chg="del">
        <pc:chgData name="Sujoy Sikdar" userId="461f446da299a2d6" providerId="LiveId" clId="{4396BAE8-D8C7-42EC-8757-EF7A884D09C4}" dt="2022-02-02T04:11:00.783" v="14" actId="47"/>
        <pc:sldMkLst>
          <pc:docMk/>
          <pc:sldMk cId="4089043399" sldId="308"/>
        </pc:sldMkLst>
      </pc:sldChg>
      <pc:sldChg chg="del">
        <pc:chgData name="Sujoy Sikdar" userId="461f446da299a2d6" providerId="LiveId" clId="{4396BAE8-D8C7-42EC-8757-EF7A884D09C4}" dt="2022-02-02T04:11:20.418" v="15" actId="47"/>
        <pc:sldMkLst>
          <pc:docMk/>
          <pc:sldMk cId="3377410365" sldId="309"/>
        </pc:sldMkLst>
      </pc:sldChg>
      <pc:sldChg chg="ord modAnim">
        <pc:chgData name="Sujoy Sikdar" userId="461f446da299a2d6" providerId="LiveId" clId="{4396BAE8-D8C7-42EC-8757-EF7A884D09C4}" dt="2022-02-02T17:47:36.768" v="6182"/>
        <pc:sldMkLst>
          <pc:docMk/>
          <pc:sldMk cId="3188723068" sldId="310"/>
        </pc:sldMkLst>
      </pc:sldChg>
      <pc:sldChg chg="del">
        <pc:chgData name="Sujoy Sikdar" userId="461f446da299a2d6" providerId="LiveId" clId="{4396BAE8-D8C7-42EC-8757-EF7A884D09C4}" dt="2022-02-02T04:11:20.418" v="15" actId="47"/>
        <pc:sldMkLst>
          <pc:docMk/>
          <pc:sldMk cId="2287500000" sldId="311"/>
        </pc:sldMkLst>
      </pc:sldChg>
      <pc:sldChg chg="ord modAnim">
        <pc:chgData name="Sujoy Sikdar" userId="461f446da299a2d6" providerId="LiveId" clId="{4396BAE8-D8C7-42EC-8757-EF7A884D09C4}" dt="2022-02-02T17:47:51.757" v="6183"/>
        <pc:sldMkLst>
          <pc:docMk/>
          <pc:sldMk cId="2937171340" sldId="312"/>
        </pc:sldMkLst>
      </pc:sldChg>
      <pc:sldChg chg="del">
        <pc:chgData name="Sujoy Sikdar" userId="461f446da299a2d6" providerId="LiveId" clId="{4396BAE8-D8C7-42EC-8757-EF7A884D09C4}" dt="2022-02-02T04:11:20.418" v="15" actId="47"/>
        <pc:sldMkLst>
          <pc:docMk/>
          <pc:sldMk cId="412709515" sldId="313"/>
        </pc:sldMkLst>
      </pc:sldChg>
      <pc:sldChg chg="del">
        <pc:chgData name="Sujoy Sikdar" userId="461f446da299a2d6" providerId="LiveId" clId="{4396BAE8-D8C7-42EC-8757-EF7A884D09C4}" dt="2022-02-02T04:11:20.418" v="15" actId="47"/>
        <pc:sldMkLst>
          <pc:docMk/>
          <pc:sldMk cId="4150552887" sldId="314"/>
        </pc:sldMkLst>
      </pc:sldChg>
      <pc:sldChg chg="del">
        <pc:chgData name="Sujoy Sikdar" userId="461f446da299a2d6" providerId="LiveId" clId="{4396BAE8-D8C7-42EC-8757-EF7A884D09C4}" dt="2022-02-02T04:11:20.418" v="15" actId="47"/>
        <pc:sldMkLst>
          <pc:docMk/>
          <pc:sldMk cId="3220624687" sldId="315"/>
        </pc:sldMkLst>
      </pc:sldChg>
      <pc:sldChg chg="del">
        <pc:chgData name="Sujoy Sikdar" userId="461f446da299a2d6" providerId="LiveId" clId="{4396BAE8-D8C7-42EC-8757-EF7A884D09C4}" dt="2022-02-02T04:11:20.418" v="15" actId="47"/>
        <pc:sldMkLst>
          <pc:docMk/>
          <pc:sldMk cId="1795906582" sldId="316"/>
        </pc:sldMkLst>
      </pc:sldChg>
      <pc:sldChg chg="del">
        <pc:chgData name="Sujoy Sikdar" userId="461f446da299a2d6" providerId="LiveId" clId="{4396BAE8-D8C7-42EC-8757-EF7A884D09C4}" dt="2022-02-02T04:11:20.418" v="15" actId="47"/>
        <pc:sldMkLst>
          <pc:docMk/>
          <pc:sldMk cId="1344644960" sldId="317"/>
        </pc:sldMkLst>
      </pc:sldChg>
      <pc:sldChg chg="ord modAnim">
        <pc:chgData name="Sujoy Sikdar" userId="461f446da299a2d6" providerId="LiveId" clId="{4396BAE8-D8C7-42EC-8757-EF7A884D09C4}" dt="2022-02-02T17:48:24.251" v="6185"/>
        <pc:sldMkLst>
          <pc:docMk/>
          <pc:sldMk cId="2346588238" sldId="318"/>
        </pc:sldMkLst>
      </pc:sldChg>
      <pc:sldChg chg="ord modAnim">
        <pc:chgData name="Sujoy Sikdar" userId="461f446da299a2d6" providerId="LiveId" clId="{4396BAE8-D8C7-42EC-8757-EF7A884D09C4}" dt="2022-02-02T17:48:31.239" v="6186"/>
        <pc:sldMkLst>
          <pc:docMk/>
          <pc:sldMk cId="3852842489" sldId="325"/>
        </pc:sldMkLst>
      </pc:sldChg>
      <pc:sldChg chg="modSp add del mod modAnim">
        <pc:chgData name="Sujoy Sikdar" userId="461f446da299a2d6" providerId="LiveId" clId="{4396BAE8-D8C7-42EC-8757-EF7A884D09C4}" dt="2022-02-02T17:48:41.007" v="6187"/>
        <pc:sldMkLst>
          <pc:docMk/>
          <pc:sldMk cId="382007044" sldId="327"/>
        </pc:sldMkLst>
      </pc:sldChg>
      <pc:sldChg chg="ord">
        <pc:chgData name="Sujoy Sikdar" userId="461f446da299a2d6" providerId="LiveId" clId="{4396BAE8-D8C7-42EC-8757-EF7A884D09C4}" dt="2022-02-02T04:09:03.844" v="3"/>
        <pc:sldMkLst>
          <pc:docMk/>
          <pc:sldMk cId="605819025" sldId="328"/>
        </pc:sldMkLst>
      </pc:sldChg>
      <pc:sldChg chg="ord modAnim">
        <pc:chgData name="Sujoy Sikdar" userId="461f446da299a2d6" providerId="LiveId" clId="{4396BAE8-D8C7-42EC-8757-EF7A884D09C4}" dt="2022-02-02T17:48:15.773" v="6184"/>
        <pc:sldMkLst>
          <pc:docMk/>
          <pc:sldMk cId="1798714515" sldId="329"/>
        </pc:sldMkLst>
      </pc:sldChg>
      <pc:sldChg chg="addSp delSp modSp new del mod">
        <pc:chgData name="Sujoy Sikdar" userId="461f446da299a2d6" providerId="LiveId" clId="{4396BAE8-D8C7-42EC-8757-EF7A884D09C4}" dt="2022-02-02T16:27:07.576" v="4449" actId="47"/>
        <pc:sldMkLst>
          <pc:docMk/>
          <pc:sldMk cId="4044433596" sldId="330"/>
        </pc:sldMkLst>
      </pc:sldChg>
      <pc:sldChg chg="addSp delSp modSp new del mod">
        <pc:chgData name="Sujoy Sikdar" userId="461f446da299a2d6" providerId="LiveId" clId="{4396BAE8-D8C7-42EC-8757-EF7A884D09C4}" dt="2022-02-02T16:27:07.576" v="4449" actId="47"/>
        <pc:sldMkLst>
          <pc:docMk/>
          <pc:sldMk cId="2336800362" sldId="331"/>
        </pc:sldMkLst>
      </pc:sldChg>
      <pc:sldChg chg="addSp delSp modSp new mod ord modAnim">
        <pc:chgData name="Sujoy Sikdar" userId="461f446da299a2d6" providerId="LiveId" clId="{4396BAE8-D8C7-42EC-8757-EF7A884D09C4}" dt="2022-02-02T17:52:27.158" v="6214"/>
        <pc:sldMkLst>
          <pc:docMk/>
          <pc:sldMk cId="2363967789" sldId="332"/>
        </pc:sldMkLst>
      </pc:sldChg>
      <pc:sldChg chg="addSp delSp modSp new mod">
        <pc:chgData name="Sujoy Sikdar" userId="461f446da299a2d6" providerId="LiveId" clId="{4396BAE8-D8C7-42EC-8757-EF7A884D09C4}" dt="2022-02-02T14:16:28.458" v="344" actId="20577"/>
        <pc:sldMkLst>
          <pc:docMk/>
          <pc:sldMk cId="3627048190" sldId="333"/>
        </pc:sldMkLst>
      </pc:sldChg>
      <pc:sldChg chg="modSp new mod modAnim">
        <pc:chgData name="Sujoy Sikdar" userId="461f446da299a2d6" providerId="LiveId" clId="{4396BAE8-D8C7-42EC-8757-EF7A884D09C4}" dt="2022-02-02T17:53:11.403" v="6219"/>
        <pc:sldMkLst>
          <pc:docMk/>
          <pc:sldMk cId="2620346079" sldId="334"/>
        </pc:sldMkLst>
      </pc:sldChg>
      <pc:sldChg chg="addSp delSp modSp new mod modAnim">
        <pc:chgData name="Sujoy Sikdar" userId="461f446da299a2d6" providerId="LiveId" clId="{4396BAE8-D8C7-42EC-8757-EF7A884D09C4}" dt="2022-02-02T17:51:16.962" v="6206"/>
        <pc:sldMkLst>
          <pc:docMk/>
          <pc:sldMk cId="3966919622" sldId="335"/>
        </pc:sldMkLst>
      </pc:sldChg>
      <pc:sldChg chg="add ord modAnim">
        <pc:chgData name="Sujoy Sikdar" userId="461f446da299a2d6" providerId="LiveId" clId="{4396BAE8-D8C7-42EC-8757-EF7A884D09C4}" dt="2022-02-02T17:51:41.070" v="6209"/>
        <pc:sldMkLst>
          <pc:docMk/>
          <pc:sldMk cId="636898494" sldId="336"/>
        </pc:sldMkLst>
      </pc:sldChg>
      <pc:sldChg chg="modSp new mod">
        <pc:chgData name="Sujoy Sikdar" userId="461f446da299a2d6" providerId="LiveId" clId="{4396BAE8-D8C7-42EC-8757-EF7A884D09C4}" dt="2022-02-02T16:13:45.883" v="3733" actId="1036"/>
        <pc:sldMkLst>
          <pc:docMk/>
          <pc:sldMk cId="1425101593" sldId="337"/>
        </pc:sldMkLst>
      </pc:sldChg>
      <pc:sldChg chg="delSp modSp add mod modAnim">
        <pc:chgData name="Sujoy Sikdar" userId="461f446da299a2d6" providerId="LiveId" clId="{4396BAE8-D8C7-42EC-8757-EF7A884D09C4}" dt="2022-02-02T17:53:30.139" v="6222"/>
        <pc:sldMkLst>
          <pc:docMk/>
          <pc:sldMk cId="140612084" sldId="338"/>
        </pc:sldMkLst>
      </pc:sldChg>
      <pc:sldChg chg="addSp delSp modSp new mod modAnim">
        <pc:chgData name="Sujoy Sikdar" userId="461f446da299a2d6" providerId="LiveId" clId="{4396BAE8-D8C7-42EC-8757-EF7A884D09C4}" dt="2022-02-02T17:53:43.733" v="6224"/>
        <pc:sldMkLst>
          <pc:docMk/>
          <pc:sldMk cId="2171843261" sldId="339"/>
        </pc:sldMkLst>
      </pc:sldChg>
      <pc:sldChg chg="addSp modSp new mod modAnim">
        <pc:chgData name="Sujoy Sikdar" userId="461f446da299a2d6" providerId="LiveId" clId="{4396BAE8-D8C7-42EC-8757-EF7A884D09C4}" dt="2022-02-02T17:54:30.012" v="6229"/>
        <pc:sldMkLst>
          <pc:docMk/>
          <pc:sldMk cId="647329770" sldId="340"/>
        </pc:sldMkLst>
      </pc:sldChg>
      <pc:sldChg chg="modSp new mod">
        <pc:chgData name="Sujoy Sikdar" userId="461f446da299a2d6" providerId="LiveId" clId="{4396BAE8-D8C7-42EC-8757-EF7A884D09C4}" dt="2022-02-02T16:26:22.075" v="4418" actId="20577"/>
        <pc:sldMkLst>
          <pc:docMk/>
          <pc:sldMk cId="2902097287" sldId="341"/>
        </pc:sldMkLst>
      </pc:sldChg>
      <pc:sldChg chg="addSp delSp modSp new mod modAnim">
        <pc:chgData name="Sujoy Sikdar" userId="461f446da299a2d6" providerId="LiveId" clId="{4396BAE8-D8C7-42EC-8757-EF7A884D09C4}" dt="2022-02-02T17:55:27.854" v="6236"/>
        <pc:sldMkLst>
          <pc:docMk/>
          <pc:sldMk cId="84957844" sldId="342"/>
        </pc:sldMkLst>
      </pc:sldChg>
      <pc:sldChg chg="modSp new mod modAnim">
        <pc:chgData name="Sujoy Sikdar" userId="461f446da299a2d6" providerId="LiveId" clId="{4396BAE8-D8C7-42EC-8757-EF7A884D09C4}" dt="2022-02-02T17:55:54.365" v="6240"/>
        <pc:sldMkLst>
          <pc:docMk/>
          <pc:sldMk cId="1047981910" sldId="343"/>
        </pc:sldMkLst>
      </pc:sldChg>
      <pc:sldChg chg="modSp new mod modAnim">
        <pc:chgData name="Sujoy Sikdar" userId="461f446da299a2d6" providerId="LiveId" clId="{4396BAE8-D8C7-42EC-8757-EF7A884D09C4}" dt="2022-02-02T17:56:06.623" v="6242"/>
        <pc:sldMkLst>
          <pc:docMk/>
          <pc:sldMk cId="664901858" sldId="344"/>
        </pc:sldMkLst>
      </pc:sldChg>
    </pc:docChg>
  </pc:docChgLst>
  <pc:docChgLst>
    <pc:chgData name="Sujoy Sikdar" userId="461f446da299a2d6" providerId="LiveId" clId="{F204F376-E3E0-4190-99AE-5850BD0879D9}"/>
    <pc:docChg chg="undo redo custSel addSld delSld modSld sldOrd">
      <pc:chgData name="Sujoy Sikdar" userId="461f446da299a2d6" providerId="LiveId" clId="{F204F376-E3E0-4190-99AE-5850BD0879D9}" dt="2024-02-22T14:50:23.160" v="135" actId="47"/>
      <pc:docMkLst>
        <pc:docMk/>
      </pc:docMkLst>
      <pc:sldChg chg="modSp mod">
        <pc:chgData name="Sujoy Sikdar" userId="461f446da299a2d6" providerId="LiveId" clId="{F204F376-E3E0-4190-99AE-5850BD0879D9}" dt="2024-02-20T14:36:50.333" v="1" actId="20577"/>
        <pc:sldMkLst>
          <pc:docMk/>
          <pc:sldMk cId="2831053087" sldId="256"/>
        </pc:sldMkLst>
      </pc:sldChg>
      <pc:sldChg chg="add">
        <pc:chgData name="Sujoy Sikdar" userId="461f446da299a2d6" providerId="LiveId" clId="{F204F376-E3E0-4190-99AE-5850BD0879D9}" dt="2024-02-20T14:38:29.074" v="7"/>
        <pc:sldMkLst>
          <pc:docMk/>
          <pc:sldMk cId="2241170565" sldId="276"/>
        </pc:sldMkLst>
      </pc:sldChg>
      <pc:sldChg chg="modSp modAnim">
        <pc:chgData name="Sujoy Sikdar" userId="461f446da299a2d6" providerId="LiveId" clId="{F204F376-E3E0-4190-99AE-5850BD0879D9}" dt="2024-02-20T14:47:16.107" v="14" actId="20577"/>
        <pc:sldMkLst>
          <pc:docMk/>
          <pc:sldMk cId="3781168829" sldId="452"/>
        </pc:sldMkLst>
      </pc:sldChg>
      <pc:sldChg chg="del">
        <pc:chgData name="Sujoy Sikdar" userId="461f446da299a2d6" providerId="LiveId" clId="{F204F376-E3E0-4190-99AE-5850BD0879D9}" dt="2024-02-20T14:37:10.840" v="3" actId="47"/>
        <pc:sldMkLst>
          <pc:docMk/>
          <pc:sldMk cId="3606629128" sldId="462"/>
        </pc:sldMkLst>
      </pc:sldChg>
      <pc:sldChg chg="ord">
        <pc:chgData name="Sujoy Sikdar" userId="461f446da299a2d6" providerId="LiveId" clId="{F204F376-E3E0-4190-99AE-5850BD0879D9}" dt="2024-02-20T14:37:20.181" v="5"/>
        <pc:sldMkLst>
          <pc:docMk/>
          <pc:sldMk cId="3315628205" sldId="463"/>
        </pc:sldMkLst>
      </pc:sldChg>
      <pc:sldChg chg="add">
        <pc:chgData name="Sujoy Sikdar" userId="461f446da299a2d6" providerId="LiveId" clId="{F204F376-E3E0-4190-99AE-5850BD0879D9}" dt="2024-02-20T14:38:29.074" v="7"/>
        <pc:sldMkLst>
          <pc:docMk/>
          <pc:sldMk cId="1825072446" sldId="476"/>
        </pc:sldMkLst>
      </pc:sldChg>
      <pc:sldChg chg="add">
        <pc:chgData name="Sujoy Sikdar" userId="461f446da299a2d6" providerId="LiveId" clId="{F204F376-E3E0-4190-99AE-5850BD0879D9}" dt="2024-02-20T14:38:29.074" v="7"/>
        <pc:sldMkLst>
          <pc:docMk/>
          <pc:sldMk cId="2731974670" sldId="477"/>
        </pc:sldMkLst>
      </pc:sldChg>
      <pc:sldChg chg="add">
        <pc:chgData name="Sujoy Sikdar" userId="461f446da299a2d6" providerId="LiveId" clId="{F204F376-E3E0-4190-99AE-5850BD0879D9}" dt="2024-02-20T14:38:29.074" v="7"/>
        <pc:sldMkLst>
          <pc:docMk/>
          <pc:sldMk cId="544375361" sldId="478"/>
        </pc:sldMkLst>
      </pc:sldChg>
      <pc:sldChg chg="add">
        <pc:chgData name="Sujoy Sikdar" userId="461f446da299a2d6" providerId="LiveId" clId="{F204F376-E3E0-4190-99AE-5850BD0879D9}" dt="2024-02-20T14:38:29.074" v="7"/>
        <pc:sldMkLst>
          <pc:docMk/>
          <pc:sldMk cId="1315863940" sldId="479"/>
        </pc:sldMkLst>
      </pc:sldChg>
      <pc:sldChg chg="add">
        <pc:chgData name="Sujoy Sikdar" userId="461f446da299a2d6" providerId="LiveId" clId="{F204F376-E3E0-4190-99AE-5850BD0879D9}" dt="2024-02-20T14:38:29.074" v="7"/>
        <pc:sldMkLst>
          <pc:docMk/>
          <pc:sldMk cId="2836089054" sldId="480"/>
        </pc:sldMkLst>
      </pc:sldChg>
      <pc:sldChg chg="add">
        <pc:chgData name="Sujoy Sikdar" userId="461f446da299a2d6" providerId="LiveId" clId="{F204F376-E3E0-4190-99AE-5850BD0879D9}" dt="2024-02-20T14:38:29.074" v="7"/>
        <pc:sldMkLst>
          <pc:docMk/>
          <pc:sldMk cId="989404590" sldId="481"/>
        </pc:sldMkLst>
      </pc:sldChg>
      <pc:sldChg chg="add">
        <pc:chgData name="Sujoy Sikdar" userId="461f446da299a2d6" providerId="LiveId" clId="{F204F376-E3E0-4190-99AE-5850BD0879D9}" dt="2024-02-20T14:38:29.074" v="7"/>
        <pc:sldMkLst>
          <pc:docMk/>
          <pc:sldMk cId="752565263" sldId="482"/>
        </pc:sldMkLst>
      </pc:sldChg>
      <pc:sldChg chg="add ord">
        <pc:chgData name="Sujoy Sikdar" userId="461f446da299a2d6" providerId="LiveId" clId="{F204F376-E3E0-4190-99AE-5850BD0879D9}" dt="2024-02-22T14:47:09.670" v="132" actId="20578"/>
        <pc:sldMkLst>
          <pc:docMk/>
          <pc:sldMk cId="3171315818" sldId="483"/>
        </pc:sldMkLst>
      </pc:sldChg>
      <pc:sldChg chg="add">
        <pc:chgData name="Sujoy Sikdar" userId="461f446da299a2d6" providerId="LiveId" clId="{F204F376-E3E0-4190-99AE-5850BD0879D9}" dt="2024-02-20T14:38:29.074" v="7"/>
        <pc:sldMkLst>
          <pc:docMk/>
          <pc:sldMk cId="95707752" sldId="484"/>
        </pc:sldMkLst>
      </pc:sldChg>
      <pc:sldChg chg="add">
        <pc:chgData name="Sujoy Sikdar" userId="461f446da299a2d6" providerId="LiveId" clId="{F204F376-E3E0-4190-99AE-5850BD0879D9}" dt="2024-02-20T14:38:29.074" v="7"/>
        <pc:sldMkLst>
          <pc:docMk/>
          <pc:sldMk cId="3857591914" sldId="485"/>
        </pc:sldMkLst>
      </pc:sldChg>
      <pc:sldChg chg="add">
        <pc:chgData name="Sujoy Sikdar" userId="461f446da299a2d6" providerId="LiveId" clId="{F204F376-E3E0-4190-99AE-5850BD0879D9}" dt="2024-02-20T14:38:29.074" v="7"/>
        <pc:sldMkLst>
          <pc:docMk/>
          <pc:sldMk cId="898442542" sldId="486"/>
        </pc:sldMkLst>
      </pc:sldChg>
      <pc:sldChg chg="add">
        <pc:chgData name="Sujoy Sikdar" userId="461f446da299a2d6" providerId="LiveId" clId="{F204F376-E3E0-4190-99AE-5850BD0879D9}" dt="2024-02-20T14:38:29.074" v="7"/>
        <pc:sldMkLst>
          <pc:docMk/>
          <pc:sldMk cId="3447961769" sldId="487"/>
        </pc:sldMkLst>
      </pc:sldChg>
      <pc:sldChg chg="add">
        <pc:chgData name="Sujoy Sikdar" userId="461f446da299a2d6" providerId="LiveId" clId="{F204F376-E3E0-4190-99AE-5850BD0879D9}" dt="2024-02-20T14:38:29.074" v="7"/>
        <pc:sldMkLst>
          <pc:docMk/>
          <pc:sldMk cId="2514527141" sldId="488"/>
        </pc:sldMkLst>
      </pc:sldChg>
      <pc:sldChg chg="add">
        <pc:chgData name="Sujoy Sikdar" userId="461f446da299a2d6" providerId="LiveId" clId="{F204F376-E3E0-4190-99AE-5850BD0879D9}" dt="2024-02-20T14:38:29.074" v="7"/>
        <pc:sldMkLst>
          <pc:docMk/>
          <pc:sldMk cId="4222218973" sldId="489"/>
        </pc:sldMkLst>
      </pc:sldChg>
      <pc:sldChg chg="add">
        <pc:chgData name="Sujoy Sikdar" userId="461f446da299a2d6" providerId="LiveId" clId="{F204F376-E3E0-4190-99AE-5850BD0879D9}" dt="2024-02-20T14:38:29.074" v="7"/>
        <pc:sldMkLst>
          <pc:docMk/>
          <pc:sldMk cId="3572915027" sldId="490"/>
        </pc:sldMkLst>
      </pc:sldChg>
      <pc:sldChg chg="new del">
        <pc:chgData name="Sujoy Sikdar" userId="461f446da299a2d6" providerId="LiveId" clId="{F204F376-E3E0-4190-99AE-5850BD0879D9}" dt="2024-02-22T14:47:56.043" v="133" actId="47"/>
        <pc:sldMkLst>
          <pc:docMk/>
          <pc:sldMk cId="2515738485" sldId="491"/>
        </pc:sldMkLst>
      </pc:sldChg>
      <pc:sldChg chg="add">
        <pc:chgData name="Sujoy Sikdar" userId="461f446da299a2d6" providerId="LiveId" clId="{F204F376-E3E0-4190-99AE-5850BD0879D9}" dt="2024-02-20T14:38:58.966" v="9"/>
        <pc:sldMkLst>
          <pc:docMk/>
          <pc:sldMk cId="3419695120" sldId="492"/>
        </pc:sldMkLst>
      </pc:sldChg>
      <pc:sldChg chg="add">
        <pc:chgData name="Sujoy Sikdar" userId="461f446da299a2d6" providerId="LiveId" clId="{F204F376-E3E0-4190-99AE-5850BD0879D9}" dt="2024-02-20T14:38:58.966" v="9"/>
        <pc:sldMkLst>
          <pc:docMk/>
          <pc:sldMk cId="1050985301" sldId="493"/>
        </pc:sldMkLst>
      </pc:sldChg>
      <pc:sldChg chg="del">
        <pc:chgData name="Sujoy Sikdar" userId="461f446da299a2d6" providerId="LiveId" clId="{F204F376-E3E0-4190-99AE-5850BD0879D9}" dt="2024-02-20T14:37:06.089" v="2" actId="47"/>
        <pc:sldMkLst>
          <pc:docMk/>
          <pc:sldMk cId="2501414889" sldId="494"/>
        </pc:sldMkLst>
      </pc:sldChg>
      <pc:sldChg chg="add">
        <pc:chgData name="Sujoy Sikdar" userId="461f446da299a2d6" providerId="LiveId" clId="{F204F376-E3E0-4190-99AE-5850BD0879D9}" dt="2024-02-20T14:38:58.966" v="9"/>
        <pc:sldMkLst>
          <pc:docMk/>
          <pc:sldMk cId="3913643639" sldId="494"/>
        </pc:sldMkLst>
      </pc:sldChg>
      <pc:sldChg chg="add">
        <pc:chgData name="Sujoy Sikdar" userId="461f446da299a2d6" providerId="LiveId" clId="{F204F376-E3E0-4190-99AE-5850BD0879D9}" dt="2024-02-20T14:38:58.966" v="9"/>
        <pc:sldMkLst>
          <pc:docMk/>
          <pc:sldMk cId="925114661" sldId="495"/>
        </pc:sldMkLst>
      </pc:sldChg>
      <pc:sldChg chg="del">
        <pc:chgData name="Sujoy Sikdar" userId="461f446da299a2d6" providerId="LiveId" clId="{F204F376-E3E0-4190-99AE-5850BD0879D9}" dt="2024-02-20T14:37:24.873" v="6" actId="47"/>
        <pc:sldMkLst>
          <pc:docMk/>
          <pc:sldMk cId="4018420470" sldId="495"/>
        </pc:sldMkLst>
      </pc:sldChg>
      <pc:sldChg chg="add">
        <pc:chgData name="Sujoy Sikdar" userId="461f446da299a2d6" providerId="LiveId" clId="{F204F376-E3E0-4190-99AE-5850BD0879D9}" dt="2024-02-20T14:38:58.966" v="9"/>
        <pc:sldMkLst>
          <pc:docMk/>
          <pc:sldMk cId="3771926276" sldId="496"/>
        </pc:sldMkLst>
      </pc:sldChg>
      <pc:sldChg chg="add">
        <pc:chgData name="Sujoy Sikdar" userId="461f446da299a2d6" providerId="LiveId" clId="{F204F376-E3E0-4190-99AE-5850BD0879D9}" dt="2024-02-20T14:38:58.966" v="9"/>
        <pc:sldMkLst>
          <pc:docMk/>
          <pc:sldMk cId="2824096093" sldId="497"/>
        </pc:sldMkLst>
      </pc:sldChg>
      <pc:sldChg chg="add">
        <pc:chgData name="Sujoy Sikdar" userId="461f446da299a2d6" providerId="LiveId" clId="{F204F376-E3E0-4190-99AE-5850BD0879D9}" dt="2024-02-20T14:38:58.966" v="9"/>
        <pc:sldMkLst>
          <pc:docMk/>
          <pc:sldMk cId="2349722724" sldId="498"/>
        </pc:sldMkLst>
      </pc:sldChg>
      <pc:sldChg chg="add">
        <pc:chgData name="Sujoy Sikdar" userId="461f446da299a2d6" providerId="LiveId" clId="{F204F376-E3E0-4190-99AE-5850BD0879D9}" dt="2024-02-20T14:38:58.966" v="9"/>
        <pc:sldMkLst>
          <pc:docMk/>
          <pc:sldMk cId="2006744074" sldId="499"/>
        </pc:sldMkLst>
      </pc:sldChg>
      <pc:sldChg chg="add">
        <pc:chgData name="Sujoy Sikdar" userId="461f446da299a2d6" providerId="LiveId" clId="{F204F376-E3E0-4190-99AE-5850BD0879D9}" dt="2024-02-20T14:38:58.966" v="9"/>
        <pc:sldMkLst>
          <pc:docMk/>
          <pc:sldMk cId="3063145862" sldId="500"/>
        </pc:sldMkLst>
      </pc:sldChg>
      <pc:sldChg chg="modSp new mod">
        <pc:chgData name="Sujoy Sikdar" userId="461f446da299a2d6" providerId="LiveId" clId="{F204F376-E3E0-4190-99AE-5850BD0879D9}" dt="2024-02-20T14:59:52.164" v="128" actId="20577"/>
        <pc:sldMkLst>
          <pc:docMk/>
          <pc:sldMk cId="2967919127" sldId="501"/>
        </pc:sldMkLst>
      </pc:sldChg>
      <pc:sldChg chg="add">
        <pc:chgData name="Sujoy Sikdar" userId="461f446da299a2d6" providerId="LiveId" clId="{F204F376-E3E0-4190-99AE-5850BD0879D9}" dt="2024-02-22T14:50:03.105" v="134"/>
        <pc:sldMkLst>
          <pc:docMk/>
          <pc:sldMk cId="767485236" sldId="502"/>
        </pc:sldMkLst>
      </pc:sldChg>
      <pc:sldChg chg="add">
        <pc:chgData name="Sujoy Sikdar" userId="461f446da299a2d6" providerId="LiveId" clId="{F204F376-E3E0-4190-99AE-5850BD0879D9}" dt="2024-02-22T14:50:03.105" v="134"/>
        <pc:sldMkLst>
          <pc:docMk/>
          <pc:sldMk cId="66474684" sldId="503"/>
        </pc:sldMkLst>
      </pc:sldChg>
      <pc:sldChg chg="add del">
        <pc:chgData name="Sujoy Sikdar" userId="461f446da299a2d6" providerId="LiveId" clId="{F204F376-E3E0-4190-99AE-5850BD0879D9}" dt="2024-02-22T14:50:23.160" v="135" actId="47"/>
        <pc:sldMkLst>
          <pc:docMk/>
          <pc:sldMk cId="3569149294" sldId="504"/>
        </pc:sldMkLst>
      </pc:sldChg>
      <pc:sldChg chg="add del">
        <pc:chgData name="Sujoy Sikdar" userId="461f446da299a2d6" providerId="LiveId" clId="{F204F376-E3E0-4190-99AE-5850BD0879D9}" dt="2024-02-22T14:50:23.160" v="135" actId="47"/>
        <pc:sldMkLst>
          <pc:docMk/>
          <pc:sldMk cId="1847948383" sldId="505"/>
        </pc:sldMkLst>
      </pc:sldChg>
      <pc:sldChg chg="add del">
        <pc:chgData name="Sujoy Sikdar" userId="461f446da299a2d6" providerId="LiveId" clId="{F204F376-E3E0-4190-99AE-5850BD0879D9}" dt="2024-02-22T14:50:23.160" v="135" actId="47"/>
        <pc:sldMkLst>
          <pc:docMk/>
          <pc:sldMk cId="1343677031" sldId="506"/>
        </pc:sldMkLst>
      </pc:sldChg>
      <pc:sldChg chg="add del">
        <pc:chgData name="Sujoy Sikdar" userId="461f446da299a2d6" providerId="LiveId" clId="{F204F376-E3E0-4190-99AE-5850BD0879D9}" dt="2024-02-22T14:50:23.160" v="135" actId="47"/>
        <pc:sldMkLst>
          <pc:docMk/>
          <pc:sldMk cId="3050127197" sldId="507"/>
        </pc:sldMkLst>
      </pc:sldChg>
      <pc:sldChg chg="add del">
        <pc:chgData name="Sujoy Sikdar" userId="461f446da299a2d6" providerId="LiveId" clId="{F204F376-E3E0-4190-99AE-5850BD0879D9}" dt="2024-02-22T14:50:23.160" v="135" actId="47"/>
        <pc:sldMkLst>
          <pc:docMk/>
          <pc:sldMk cId="4223103578" sldId="508"/>
        </pc:sldMkLst>
      </pc:sldChg>
      <pc:sldChg chg="add del">
        <pc:chgData name="Sujoy Sikdar" userId="461f446da299a2d6" providerId="LiveId" clId="{F204F376-E3E0-4190-99AE-5850BD0879D9}" dt="2024-02-22T14:50:23.160" v="135" actId="47"/>
        <pc:sldMkLst>
          <pc:docMk/>
          <pc:sldMk cId="1368511259" sldId="509"/>
        </pc:sldMkLst>
      </pc:sldChg>
      <pc:sldChg chg="add del">
        <pc:chgData name="Sujoy Sikdar" userId="461f446da299a2d6" providerId="LiveId" clId="{F204F376-E3E0-4190-99AE-5850BD0879D9}" dt="2024-02-22T14:50:23.160" v="135" actId="47"/>
        <pc:sldMkLst>
          <pc:docMk/>
          <pc:sldMk cId="3341603683" sldId="510"/>
        </pc:sldMkLst>
      </pc:sldChg>
      <pc:sldChg chg="add del">
        <pc:chgData name="Sujoy Sikdar" userId="461f446da299a2d6" providerId="LiveId" clId="{F204F376-E3E0-4190-99AE-5850BD0879D9}" dt="2024-02-22T14:50:23.160" v="135" actId="47"/>
        <pc:sldMkLst>
          <pc:docMk/>
          <pc:sldMk cId="3933843202" sldId="511"/>
        </pc:sldMkLst>
      </pc:sldChg>
      <pc:sldChg chg="add del">
        <pc:chgData name="Sujoy Sikdar" userId="461f446da299a2d6" providerId="LiveId" clId="{F204F376-E3E0-4190-99AE-5850BD0879D9}" dt="2024-02-22T14:50:23.160" v="135" actId="47"/>
        <pc:sldMkLst>
          <pc:docMk/>
          <pc:sldMk cId="3787445380" sldId="512"/>
        </pc:sldMkLst>
      </pc:sldChg>
    </pc:docChg>
  </pc:docChgLst>
  <pc:docChgLst>
    <pc:chgData name="Sujoy Sikdar" userId="461f446da299a2d6" providerId="LiveId" clId="{20C16614-9797-44F9-BE82-AC88C30D6BE4}"/>
    <pc:docChg chg="undo custSel addSld delSld modSld">
      <pc:chgData name="Sujoy Sikdar" userId="461f446da299a2d6" providerId="LiveId" clId="{20C16614-9797-44F9-BE82-AC88C30D6BE4}" dt="2022-02-16T17:58:26.820" v="3044" actId="20577"/>
      <pc:docMkLst>
        <pc:docMk/>
      </pc:docMkLst>
      <pc:sldChg chg="modSp mod">
        <pc:chgData name="Sujoy Sikdar" userId="461f446da299a2d6" providerId="LiveId" clId="{20C16614-9797-44F9-BE82-AC88C30D6BE4}" dt="2022-02-16T17:58:26.820" v="3044" actId="20577"/>
        <pc:sldMkLst>
          <pc:docMk/>
          <pc:sldMk cId="2831053087" sldId="256"/>
        </pc:sldMkLst>
      </pc:sldChg>
      <pc:sldChg chg="add">
        <pc:chgData name="Sujoy Sikdar" userId="461f446da299a2d6" providerId="LiveId" clId="{20C16614-9797-44F9-BE82-AC88C30D6BE4}" dt="2022-02-16T17:09:38.394" v="1274"/>
        <pc:sldMkLst>
          <pc:docMk/>
          <pc:sldMk cId="2241170565" sldId="276"/>
        </pc:sldMkLst>
      </pc:sldChg>
      <pc:sldChg chg="add modAnim">
        <pc:chgData name="Sujoy Sikdar" userId="461f446da299a2d6" providerId="LiveId" clId="{20C16614-9797-44F9-BE82-AC88C30D6BE4}" dt="2022-02-16T17:09:59.387" v="1276"/>
        <pc:sldMkLst>
          <pc:docMk/>
          <pc:sldMk cId="2242323661" sldId="277"/>
        </pc:sldMkLst>
      </pc:sldChg>
      <pc:sldChg chg="add modAnim">
        <pc:chgData name="Sujoy Sikdar" userId="461f446da299a2d6" providerId="LiveId" clId="{20C16614-9797-44F9-BE82-AC88C30D6BE4}" dt="2022-02-16T17:10:09.298" v="1277"/>
        <pc:sldMkLst>
          <pc:docMk/>
          <pc:sldMk cId="4215603128" sldId="278"/>
        </pc:sldMkLst>
      </pc:sldChg>
      <pc:sldChg chg="add modAnim">
        <pc:chgData name="Sujoy Sikdar" userId="461f446da299a2d6" providerId="LiveId" clId="{20C16614-9797-44F9-BE82-AC88C30D6BE4}" dt="2022-02-16T17:10:16.548" v="1278"/>
        <pc:sldMkLst>
          <pc:docMk/>
          <pc:sldMk cId="3259632059" sldId="280"/>
        </pc:sldMkLst>
      </pc:sldChg>
      <pc:sldChg chg="add modAnim">
        <pc:chgData name="Sujoy Sikdar" userId="461f446da299a2d6" providerId="LiveId" clId="{20C16614-9797-44F9-BE82-AC88C30D6BE4}" dt="2022-02-16T17:09:50.699" v="1275"/>
        <pc:sldMkLst>
          <pc:docMk/>
          <pc:sldMk cId="3455293715" sldId="284"/>
        </pc:sldMkLst>
      </pc:sldChg>
      <pc:sldChg chg="add del">
        <pc:chgData name="Sujoy Sikdar" userId="461f446da299a2d6" providerId="LiveId" clId="{20C16614-9797-44F9-BE82-AC88C30D6BE4}" dt="2022-02-16T16:47:10.117" v="3"/>
        <pc:sldMkLst>
          <pc:docMk/>
          <pc:sldMk cId="3899050996" sldId="354"/>
        </pc:sldMkLst>
      </pc:sldChg>
      <pc:sldChg chg="add">
        <pc:chgData name="Sujoy Sikdar" userId="461f446da299a2d6" providerId="LiveId" clId="{20C16614-9797-44F9-BE82-AC88C30D6BE4}" dt="2022-02-16T16:47:10.117" v="3"/>
        <pc:sldMkLst>
          <pc:docMk/>
          <pc:sldMk cId="874225715" sldId="355"/>
        </pc:sldMkLst>
      </pc:sldChg>
      <pc:sldChg chg="add">
        <pc:chgData name="Sujoy Sikdar" userId="461f446da299a2d6" providerId="LiveId" clId="{20C16614-9797-44F9-BE82-AC88C30D6BE4}" dt="2022-02-16T16:47:10.117" v="3"/>
        <pc:sldMkLst>
          <pc:docMk/>
          <pc:sldMk cId="3434617843" sldId="356"/>
        </pc:sldMkLst>
      </pc:sldChg>
      <pc:sldChg chg="add">
        <pc:chgData name="Sujoy Sikdar" userId="461f446da299a2d6" providerId="LiveId" clId="{20C16614-9797-44F9-BE82-AC88C30D6BE4}" dt="2022-02-16T16:47:10.117" v="3"/>
        <pc:sldMkLst>
          <pc:docMk/>
          <pc:sldMk cId="2500798623" sldId="357"/>
        </pc:sldMkLst>
      </pc:sldChg>
      <pc:sldChg chg="add del">
        <pc:chgData name="Sujoy Sikdar" userId="461f446da299a2d6" providerId="LiveId" clId="{20C16614-9797-44F9-BE82-AC88C30D6BE4}" dt="2022-02-16T17:44:24.279" v="2382" actId="47"/>
        <pc:sldMkLst>
          <pc:docMk/>
          <pc:sldMk cId="2864674882" sldId="358"/>
        </pc:sldMkLst>
      </pc:sldChg>
      <pc:sldChg chg="addSp modSp add del mod">
        <pc:chgData name="Sujoy Sikdar" userId="461f446da299a2d6" providerId="LiveId" clId="{20C16614-9797-44F9-BE82-AC88C30D6BE4}" dt="2022-02-16T17:45:35.727" v="2454" actId="1037"/>
        <pc:sldMkLst>
          <pc:docMk/>
          <pc:sldMk cId="2552069509" sldId="359"/>
        </pc:sldMkLst>
      </pc:sldChg>
      <pc:sldChg chg="add del">
        <pc:chgData name="Sujoy Sikdar" userId="461f446da299a2d6" providerId="LiveId" clId="{20C16614-9797-44F9-BE82-AC88C30D6BE4}" dt="2022-02-16T17:43:40.444" v="2377" actId="47"/>
        <pc:sldMkLst>
          <pc:docMk/>
          <pc:sldMk cId="911030162" sldId="360"/>
        </pc:sldMkLst>
      </pc:sldChg>
      <pc:sldChg chg="del">
        <pc:chgData name="Sujoy Sikdar" userId="461f446da299a2d6" providerId="LiveId" clId="{20C16614-9797-44F9-BE82-AC88C30D6BE4}" dt="2022-02-16T16:46:09.312" v="0" actId="47"/>
        <pc:sldMkLst>
          <pc:docMk/>
          <pc:sldMk cId="1231244777" sldId="394"/>
        </pc:sldMkLst>
      </pc:sldChg>
      <pc:sldChg chg="del">
        <pc:chgData name="Sujoy Sikdar" userId="461f446da299a2d6" providerId="LiveId" clId="{20C16614-9797-44F9-BE82-AC88C30D6BE4}" dt="2022-02-16T16:46:09.312" v="0" actId="47"/>
        <pc:sldMkLst>
          <pc:docMk/>
          <pc:sldMk cId="2882488644" sldId="398"/>
        </pc:sldMkLst>
      </pc:sldChg>
      <pc:sldChg chg="del">
        <pc:chgData name="Sujoy Sikdar" userId="461f446da299a2d6" providerId="LiveId" clId="{20C16614-9797-44F9-BE82-AC88C30D6BE4}" dt="2022-02-16T16:46:09.312" v="0" actId="47"/>
        <pc:sldMkLst>
          <pc:docMk/>
          <pc:sldMk cId="1046384011" sldId="401"/>
        </pc:sldMkLst>
      </pc:sldChg>
      <pc:sldChg chg="del">
        <pc:chgData name="Sujoy Sikdar" userId="461f446da299a2d6" providerId="LiveId" clId="{20C16614-9797-44F9-BE82-AC88C30D6BE4}" dt="2022-02-16T16:46:09.312" v="0" actId="47"/>
        <pc:sldMkLst>
          <pc:docMk/>
          <pc:sldMk cId="1466885640" sldId="403"/>
        </pc:sldMkLst>
      </pc:sldChg>
      <pc:sldChg chg="del">
        <pc:chgData name="Sujoy Sikdar" userId="461f446da299a2d6" providerId="LiveId" clId="{20C16614-9797-44F9-BE82-AC88C30D6BE4}" dt="2022-02-16T16:46:41.944" v="1" actId="47"/>
        <pc:sldMkLst>
          <pc:docMk/>
          <pc:sldMk cId="590444626" sldId="404"/>
        </pc:sldMkLst>
      </pc:sldChg>
      <pc:sldChg chg="del">
        <pc:chgData name="Sujoy Sikdar" userId="461f446da299a2d6" providerId="LiveId" clId="{20C16614-9797-44F9-BE82-AC88C30D6BE4}" dt="2022-02-16T16:46:41.944" v="1" actId="47"/>
        <pc:sldMkLst>
          <pc:docMk/>
          <pc:sldMk cId="3013849332" sldId="408"/>
        </pc:sldMkLst>
      </pc:sldChg>
      <pc:sldChg chg="del">
        <pc:chgData name="Sujoy Sikdar" userId="461f446da299a2d6" providerId="LiveId" clId="{20C16614-9797-44F9-BE82-AC88C30D6BE4}" dt="2022-02-16T16:46:41.944" v="1" actId="47"/>
        <pc:sldMkLst>
          <pc:docMk/>
          <pc:sldMk cId="3270211232" sldId="409"/>
        </pc:sldMkLst>
      </pc:sldChg>
      <pc:sldChg chg="del">
        <pc:chgData name="Sujoy Sikdar" userId="461f446da299a2d6" providerId="LiveId" clId="{20C16614-9797-44F9-BE82-AC88C30D6BE4}" dt="2022-02-16T16:46:41.944" v="1" actId="47"/>
        <pc:sldMkLst>
          <pc:docMk/>
          <pc:sldMk cId="701857307" sldId="410"/>
        </pc:sldMkLst>
      </pc:sldChg>
      <pc:sldChg chg="del">
        <pc:chgData name="Sujoy Sikdar" userId="461f446da299a2d6" providerId="LiveId" clId="{20C16614-9797-44F9-BE82-AC88C30D6BE4}" dt="2022-02-16T16:46:41.944" v="1" actId="47"/>
        <pc:sldMkLst>
          <pc:docMk/>
          <pc:sldMk cId="4220267250" sldId="412"/>
        </pc:sldMkLst>
      </pc:sldChg>
      <pc:sldChg chg="del">
        <pc:chgData name="Sujoy Sikdar" userId="461f446da299a2d6" providerId="LiveId" clId="{20C16614-9797-44F9-BE82-AC88C30D6BE4}" dt="2022-02-16T16:46:41.944" v="1" actId="47"/>
        <pc:sldMkLst>
          <pc:docMk/>
          <pc:sldMk cId="4142037788" sldId="413"/>
        </pc:sldMkLst>
      </pc:sldChg>
      <pc:sldChg chg="del">
        <pc:chgData name="Sujoy Sikdar" userId="461f446da299a2d6" providerId="LiveId" clId="{20C16614-9797-44F9-BE82-AC88C30D6BE4}" dt="2022-02-16T16:46:41.944" v="1" actId="47"/>
        <pc:sldMkLst>
          <pc:docMk/>
          <pc:sldMk cId="4058704432" sldId="414"/>
        </pc:sldMkLst>
      </pc:sldChg>
      <pc:sldChg chg="del">
        <pc:chgData name="Sujoy Sikdar" userId="461f446da299a2d6" providerId="LiveId" clId="{20C16614-9797-44F9-BE82-AC88C30D6BE4}" dt="2022-02-16T16:46:41.944" v="1" actId="47"/>
        <pc:sldMkLst>
          <pc:docMk/>
          <pc:sldMk cId="3405929693" sldId="415"/>
        </pc:sldMkLst>
      </pc:sldChg>
      <pc:sldChg chg="del">
        <pc:chgData name="Sujoy Sikdar" userId="461f446da299a2d6" providerId="LiveId" clId="{20C16614-9797-44F9-BE82-AC88C30D6BE4}" dt="2022-02-16T16:46:41.944" v="1" actId="47"/>
        <pc:sldMkLst>
          <pc:docMk/>
          <pc:sldMk cId="1261533879" sldId="416"/>
        </pc:sldMkLst>
      </pc:sldChg>
      <pc:sldChg chg="del">
        <pc:chgData name="Sujoy Sikdar" userId="461f446da299a2d6" providerId="LiveId" clId="{20C16614-9797-44F9-BE82-AC88C30D6BE4}" dt="2022-02-16T16:46:41.944" v="1" actId="47"/>
        <pc:sldMkLst>
          <pc:docMk/>
          <pc:sldMk cId="1616668344" sldId="417"/>
        </pc:sldMkLst>
      </pc:sldChg>
      <pc:sldChg chg="del">
        <pc:chgData name="Sujoy Sikdar" userId="461f446da299a2d6" providerId="LiveId" clId="{20C16614-9797-44F9-BE82-AC88C30D6BE4}" dt="2022-02-16T16:46:41.944" v="1" actId="47"/>
        <pc:sldMkLst>
          <pc:docMk/>
          <pc:sldMk cId="706083449" sldId="418"/>
        </pc:sldMkLst>
      </pc:sldChg>
      <pc:sldChg chg="del">
        <pc:chgData name="Sujoy Sikdar" userId="461f446da299a2d6" providerId="LiveId" clId="{20C16614-9797-44F9-BE82-AC88C30D6BE4}" dt="2022-02-16T16:46:41.944" v="1" actId="47"/>
        <pc:sldMkLst>
          <pc:docMk/>
          <pc:sldMk cId="3397413828" sldId="419"/>
        </pc:sldMkLst>
      </pc:sldChg>
      <pc:sldChg chg="del">
        <pc:chgData name="Sujoy Sikdar" userId="461f446da299a2d6" providerId="LiveId" clId="{20C16614-9797-44F9-BE82-AC88C30D6BE4}" dt="2022-02-16T16:46:41.944" v="1" actId="47"/>
        <pc:sldMkLst>
          <pc:docMk/>
          <pc:sldMk cId="3412759590" sldId="420"/>
        </pc:sldMkLst>
      </pc:sldChg>
      <pc:sldChg chg="del">
        <pc:chgData name="Sujoy Sikdar" userId="461f446da299a2d6" providerId="LiveId" clId="{20C16614-9797-44F9-BE82-AC88C30D6BE4}" dt="2022-02-16T16:46:41.944" v="1" actId="47"/>
        <pc:sldMkLst>
          <pc:docMk/>
          <pc:sldMk cId="417204442" sldId="421"/>
        </pc:sldMkLst>
      </pc:sldChg>
      <pc:sldChg chg="delSp modSp new mod">
        <pc:chgData name="Sujoy Sikdar" userId="461f446da299a2d6" providerId="LiveId" clId="{20C16614-9797-44F9-BE82-AC88C30D6BE4}" dt="2022-02-16T16:47:25.941" v="11" actId="478"/>
        <pc:sldMkLst>
          <pc:docMk/>
          <pc:sldMk cId="3010844027" sldId="426"/>
        </pc:sldMkLst>
      </pc:sldChg>
      <pc:sldChg chg="modSp new mod modAnim">
        <pc:chgData name="Sujoy Sikdar" userId="461f446da299a2d6" providerId="LiveId" clId="{20C16614-9797-44F9-BE82-AC88C30D6BE4}" dt="2022-02-16T16:55:26.459" v="547"/>
        <pc:sldMkLst>
          <pc:docMk/>
          <pc:sldMk cId="644825072" sldId="427"/>
        </pc:sldMkLst>
      </pc:sldChg>
      <pc:sldChg chg="modSp new del mod">
        <pc:chgData name="Sujoy Sikdar" userId="461f446da299a2d6" providerId="LiveId" clId="{20C16614-9797-44F9-BE82-AC88C30D6BE4}" dt="2022-02-16T16:48:10.692" v="29" actId="47"/>
        <pc:sldMkLst>
          <pc:docMk/>
          <pc:sldMk cId="3953360715" sldId="427"/>
        </pc:sldMkLst>
      </pc:sldChg>
      <pc:sldChg chg="modSp new mod">
        <pc:chgData name="Sujoy Sikdar" userId="461f446da299a2d6" providerId="LiveId" clId="{20C16614-9797-44F9-BE82-AC88C30D6BE4}" dt="2022-02-16T17:14:46.370" v="1345" actId="5793"/>
        <pc:sldMkLst>
          <pc:docMk/>
          <pc:sldMk cId="2592478618" sldId="428"/>
        </pc:sldMkLst>
      </pc:sldChg>
      <pc:sldChg chg="addSp modSp new mod">
        <pc:chgData name="Sujoy Sikdar" userId="461f446da299a2d6" providerId="LiveId" clId="{20C16614-9797-44F9-BE82-AC88C30D6BE4}" dt="2022-02-16T17:08:13.337" v="1272" actId="1036"/>
        <pc:sldMkLst>
          <pc:docMk/>
          <pc:sldMk cId="912404365" sldId="429"/>
        </pc:sldMkLst>
      </pc:sldChg>
      <pc:sldChg chg="addSp delSp modSp new mod">
        <pc:chgData name="Sujoy Sikdar" userId="461f446da299a2d6" providerId="LiveId" clId="{20C16614-9797-44F9-BE82-AC88C30D6BE4}" dt="2022-02-16T17:19:27.008" v="1422" actId="108"/>
        <pc:sldMkLst>
          <pc:docMk/>
          <pc:sldMk cId="4256372386" sldId="430"/>
        </pc:sldMkLst>
      </pc:sldChg>
      <pc:sldChg chg="addSp modSp new mod">
        <pc:chgData name="Sujoy Sikdar" userId="461f446da299a2d6" providerId="LiveId" clId="{20C16614-9797-44F9-BE82-AC88C30D6BE4}" dt="2022-02-16T17:26:57.927" v="1668" actId="1035"/>
        <pc:sldMkLst>
          <pc:docMk/>
          <pc:sldMk cId="232839465" sldId="431"/>
        </pc:sldMkLst>
      </pc:sldChg>
      <pc:sldChg chg="addSp delSp modSp new mod">
        <pc:chgData name="Sujoy Sikdar" userId="461f446da299a2d6" providerId="LiveId" clId="{20C16614-9797-44F9-BE82-AC88C30D6BE4}" dt="2022-02-16T17:38:47.145" v="2155" actId="1076"/>
        <pc:sldMkLst>
          <pc:docMk/>
          <pc:sldMk cId="836890902" sldId="432"/>
        </pc:sldMkLst>
      </pc:sldChg>
      <pc:sldChg chg="addSp delSp modSp new mod modAnim">
        <pc:chgData name="Sujoy Sikdar" userId="461f446da299a2d6" providerId="LiveId" clId="{20C16614-9797-44F9-BE82-AC88C30D6BE4}" dt="2022-02-16T17:42:55.196" v="2374"/>
        <pc:sldMkLst>
          <pc:docMk/>
          <pc:sldMk cId="2268575436" sldId="433"/>
        </pc:sldMkLst>
      </pc:sldChg>
      <pc:sldChg chg="modSp new mod modAnim">
        <pc:chgData name="Sujoy Sikdar" userId="461f446da299a2d6" providerId="LiveId" clId="{20C16614-9797-44F9-BE82-AC88C30D6BE4}" dt="2022-02-16T17:57:28.824" v="3040"/>
        <pc:sldMkLst>
          <pc:docMk/>
          <pc:sldMk cId="2480216038" sldId="434"/>
        </pc:sldMkLst>
      </pc:sldChg>
      <pc:sldChg chg="new del">
        <pc:chgData name="Sujoy Sikdar" userId="461f446da299a2d6" providerId="LiveId" clId="{20C16614-9797-44F9-BE82-AC88C30D6BE4}" dt="2022-02-16T17:44:10.115" v="2380" actId="680"/>
        <pc:sldMkLst>
          <pc:docMk/>
          <pc:sldMk cId="3695271649" sldId="434"/>
        </pc:sldMkLst>
      </pc:sldChg>
      <pc:sldChg chg="new del">
        <pc:chgData name="Sujoy Sikdar" userId="461f446da299a2d6" providerId="LiveId" clId="{20C16614-9797-44F9-BE82-AC88C30D6BE4}" dt="2022-02-16T17:43:28.195" v="2376" actId="47"/>
        <pc:sldMkLst>
          <pc:docMk/>
          <pc:sldMk cId="3942390659" sldId="434"/>
        </pc:sldMkLst>
      </pc:sldChg>
      <pc:sldChg chg="new del">
        <pc:chgData name="Sujoy Sikdar" userId="461f446da299a2d6" providerId="LiveId" clId="{20C16614-9797-44F9-BE82-AC88C30D6BE4}" dt="2022-02-16T17:57:32.931" v="3041" actId="47"/>
        <pc:sldMkLst>
          <pc:docMk/>
          <pc:sldMk cId="2346935518" sldId="435"/>
        </pc:sldMkLst>
      </pc:sldChg>
    </pc:docChg>
  </pc:docChgLst>
  <pc:docChgLst>
    <pc:chgData name="Sujoy Sikdar" userId="461f446da299a2d6" providerId="LiveId" clId="{B552E529-2037-4F5C-AA1B-ECF6445ECF5A}"/>
    <pc:docChg chg="undo redo custSel addSld delSld modSld sldOrd">
      <pc:chgData name="Sujoy Sikdar" userId="461f446da299a2d6" providerId="LiveId" clId="{B552E529-2037-4F5C-AA1B-ECF6445ECF5A}" dt="2022-02-19T04:17:57.761" v="8946" actId="20577"/>
      <pc:docMkLst>
        <pc:docMk/>
      </pc:docMkLst>
      <pc:sldChg chg="modSp mod">
        <pc:chgData name="Sujoy Sikdar" userId="461f446da299a2d6" providerId="LiveId" clId="{B552E529-2037-4F5C-AA1B-ECF6445ECF5A}" dt="2022-02-19T04:17:57.761" v="8946" actId="20577"/>
        <pc:sldMkLst>
          <pc:docMk/>
          <pc:sldMk cId="2831053087" sldId="256"/>
        </pc:sldMkLst>
      </pc:sldChg>
      <pc:sldChg chg="del">
        <pc:chgData name="Sujoy Sikdar" userId="461f446da299a2d6" providerId="LiveId" clId="{B552E529-2037-4F5C-AA1B-ECF6445ECF5A}" dt="2022-02-17T23:29:58.734" v="0" actId="47"/>
        <pc:sldMkLst>
          <pc:docMk/>
          <pc:sldMk cId="2241170565" sldId="276"/>
        </pc:sldMkLst>
      </pc:sldChg>
      <pc:sldChg chg="del">
        <pc:chgData name="Sujoy Sikdar" userId="461f446da299a2d6" providerId="LiveId" clId="{B552E529-2037-4F5C-AA1B-ECF6445ECF5A}" dt="2022-02-17T23:29:58.734" v="0" actId="47"/>
        <pc:sldMkLst>
          <pc:docMk/>
          <pc:sldMk cId="2242323661" sldId="277"/>
        </pc:sldMkLst>
      </pc:sldChg>
      <pc:sldChg chg="del">
        <pc:chgData name="Sujoy Sikdar" userId="461f446da299a2d6" providerId="LiveId" clId="{B552E529-2037-4F5C-AA1B-ECF6445ECF5A}" dt="2022-02-17T23:29:58.734" v="0" actId="47"/>
        <pc:sldMkLst>
          <pc:docMk/>
          <pc:sldMk cId="4215603128" sldId="278"/>
        </pc:sldMkLst>
      </pc:sldChg>
      <pc:sldChg chg="del">
        <pc:chgData name="Sujoy Sikdar" userId="461f446da299a2d6" providerId="LiveId" clId="{B552E529-2037-4F5C-AA1B-ECF6445ECF5A}" dt="2022-02-17T23:29:58.734" v="0" actId="47"/>
        <pc:sldMkLst>
          <pc:docMk/>
          <pc:sldMk cId="3259632059" sldId="280"/>
        </pc:sldMkLst>
      </pc:sldChg>
      <pc:sldChg chg="del">
        <pc:chgData name="Sujoy Sikdar" userId="461f446da299a2d6" providerId="LiveId" clId="{B552E529-2037-4F5C-AA1B-ECF6445ECF5A}" dt="2022-02-17T23:29:58.734" v="0" actId="47"/>
        <pc:sldMkLst>
          <pc:docMk/>
          <pc:sldMk cId="3455293715" sldId="284"/>
        </pc:sldMkLst>
      </pc:sldChg>
      <pc:sldChg chg="del">
        <pc:chgData name="Sujoy Sikdar" userId="461f446da299a2d6" providerId="LiveId" clId="{B552E529-2037-4F5C-AA1B-ECF6445ECF5A}" dt="2022-02-17T23:29:58.734" v="0" actId="47"/>
        <pc:sldMkLst>
          <pc:docMk/>
          <pc:sldMk cId="173246126" sldId="353"/>
        </pc:sldMkLst>
      </pc:sldChg>
      <pc:sldChg chg="addSp delSp modSp add del mod modAnim">
        <pc:chgData name="Sujoy Sikdar" userId="461f446da299a2d6" providerId="LiveId" clId="{B552E529-2037-4F5C-AA1B-ECF6445ECF5A}" dt="2022-02-18T13:13:50.977" v="5604" actId="1038"/>
        <pc:sldMkLst>
          <pc:docMk/>
          <pc:sldMk cId="3899050996" sldId="354"/>
        </pc:sldMkLst>
      </pc:sldChg>
      <pc:sldChg chg="del">
        <pc:chgData name="Sujoy Sikdar" userId="461f446da299a2d6" providerId="LiveId" clId="{B552E529-2037-4F5C-AA1B-ECF6445ECF5A}" dt="2022-02-17T23:29:58.734" v="0" actId="47"/>
        <pc:sldMkLst>
          <pc:docMk/>
          <pc:sldMk cId="874225715" sldId="355"/>
        </pc:sldMkLst>
      </pc:sldChg>
      <pc:sldChg chg="delSp modSp add del mod delAnim modAnim">
        <pc:chgData name="Sujoy Sikdar" userId="461f446da299a2d6" providerId="LiveId" clId="{B552E529-2037-4F5C-AA1B-ECF6445ECF5A}" dt="2022-02-18T13:13:56.685" v="5605" actId="47"/>
        <pc:sldMkLst>
          <pc:docMk/>
          <pc:sldMk cId="3434617843" sldId="356"/>
        </pc:sldMkLst>
      </pc:sldChg>
      <pc:sldChg chg="modSp mod modAnim">
        <pc:chgData name="Sujoy Sikdar" userId="461f446da299a2d6" providerId="LiveId" clId="{B552E529-2037-4F5C-AA1B-ECF6445ECF5A}" dt="2022-02-18T00:31:35.119" v="86" actId="1038"/>
        <pc:sldMkLst>
          <pc:docMk/>
          <pc:sldMk cId="2552069509" sldId="359"/>
        </pc:sldMkLst>
      </pc:sldChg>
      <pc:sldChg chg="del">
        <pc:chgData name="Sujoy Sikdar" userId="461f446da299a2d6" providerId="LiveId" clId="{B552E529-2037-4F5C-AA1B-ECF6445ECF5A}" dt="2022-02-17T23:29:58.734" v="0" actId="47"/>
        <pc:sldMkLst>
          <pc:docMk/>
          <pc:sldMk cId="762782455" sldId="422"/>
        </pc:sldMkLst>
      </pc:sldChg>
      <pc:sldChg chg="del">
        <pc:chgData name="Sujoy Sikdar" userId="461f446da299a2d6" providerId="LiveId" clId="{B552E529-2037-4F5C-AA1B-ECF6445ECF5A}" dt="2022-02-17T23:29:58.734" v="0" actId="47"/>
        <pc:sldMkLst>
          <pc:docMk/>
          <pc:sldMk cId="1941019250" sldId="423"/>
        </pc:sldMkLst>
      </pc:sldChg>
      <pc:sldChg chg="del">
        <pc:chgData name="Sujoy Sikdar" userId="461f446da299a2d6" providerId="LiveId" clId="{B552E529-2037-4F5C-AA1B-ECF6445ECF5A}" dt="2022-02-17T23:29:58.734" v="0" actId="47"/>
        <pc:sldMkLst>
          <pc:docMk/>
          <pc:sldMk cId="1407259805" sldId="424"/>
        </pc:sldMkLst>
      </pc:sldChg>
      <pc:sldChg chg="del">
        <pc:chgData name="Sujoy Sikdar" userId="461f446da299a2d6" providerId="LiveId" clId="{B552E529-2037-4F5C-AA1B-ECF6445ECF5A}" dt="2022-02-17T23:29:58.734" v="0" actId="47"/>
        <pc:sldMkLst>
          <pc:docMk/>
          <pc:sldMk cId="3466831985" sldId="425"/>
        </pc:sldMkLst>
      </pc:sldChg>
      <pc:sldChg chg="del">
        <pc:chgData name="Sujoy Sikdar" userId="461f446da299a2d6" providerId="LiveId" clId="{B552E529-2037-4F5C-AA1B-ECF6445ECF5A}" dt="2022-02-17T23:29:58.734" v="0" actId="47"/>
        <pc:sldMkLst>
          <pc:docMk/>
          <pc:sldMk cId="3010844027" sldId="426"/>
        </pc:sldMkLst>
      </pc:sldChg>
      <pc:sldChg chg="del">
        <pc:chgData name="Sujoy Sikdar" userId="461f446da299a2d6" providerId="LiveId" clId="{B552E529-2037-4F5C-AA1B-ECF6445ECF5A}" dt="2022-02-17T23:29:58.734" v="0" actId="47"/>
        <pc:sldMkLst>
          <pc:docMk/>
          <pc:sldMk cId="644825072" sldId="427"/>
        </pc:sldMkLst>
      </pc:sldChg>
      <pc:sldChg chg="del">
        <pc:chgData name="Sujoy Sikdar" userId="461f446da299a2d6" providerId="LiveId" clId="{B552E529-2037-4F5C-AA1B-ECF6445ECF5A}" dt="2022-02-17T23:29:58.734" v="0" actId="47"/>
        <pc:sldMkLst>
          <pc:docMk/>
          <pc:sldMk cId="2592478618" sldId="428"/>
        </pc:sldMkLst>
      </pc:sldChg>
      <pc:sldChg chg="del">
        <pc:chgData name="Sujoy Sikdar" userId="461f446da299a2d6" providerId="LiveId" clId="{B552E529-2037-4F5C-AA1B-ECF6445ECF5A}" dt="2022-02-17T23:29:58.734" v="0" actId="47"/>
        <pc:sldMkLst>
          <pc:docMk/>
          <pc:sldMk cId="912404365" sldId="429"/>
        </pc:sldMkLst>
      </pc:sldChg>
      <pc:sldChg chg="del">
        <pc:chgData name="Sujoy Sikdar" userId="461f446da299a2d6" providerId="LiveId" clId="{B552E529-2037-4F5C-AA1B-ECF6445ECF5A}" dt="2022-02-17T23:29:58.734" v="0" actId="47"/>
        <pc:sldMkLst>
          <pc:docMk/>
          <pc:sldMk cId="4256372386" sldId="430"/>
        </pc:sldMkLst>
      </pc:sldChg>
      <pc:sldChg chg="del">
        <pc:chgData name="Sujoy Sikdar" userId="461f446da299a2d6" providerId="LiveId" clId="{B552E529-2037-4F5C-AA1B-ECF6445ECF5A}" dt="2022-02-17T23:29:58.734" v="0" actId="47"/>
        <pc:sldMkLst>
          <pc:docMk/>
          <pc:sldMk cId="232839465" sldId="431"/>
        </pc:sldMkLst>
      </pc:sldChg>
      <pc:sldChg chg="del">
        <pc:chgData name="Sujoy Sikdar" userId="461f446da299a2d6" providerId="LiveId" clId="{B552E529-2037-4F5C-AA1B-ECF6445ECF5A}" dt="2022-02-17T23:29:58.734" v="0" actId="47"/>
        <pc:sldMkLst>
          <pc:docMk/>
          <pc:sldMk cId="836890902" sldId="432"/>
        </pc:sldMkLst>
      </pc:sldChg>
      <pc:sldChg chg="del">
        <pc:chgData name="Sujoy Sikdar" userId="461f446da299a2d6" providerId="LiveId" clId="{B552E529-2037-4F5C-AA1B-ECF6445ECF5A}" dt="2022-02-17T23:29:58.734" v="0" actId="47"/>
        <pc:sldMkLst>
          <pc:docMk/>
          <pc:sldMk cId="2268575436" sldId="433"/>
        </pc:sldMkLst>
      </pc:sldChg>
      <pc:sldChg chg="addSp modSp mod modAnim">
        <pc:chgData name="Sujoy Sikdar" userId="461f446da299a2d6" providerId="LiveId" clId="{B552E529-2037-4F5C-AA1B-ECF6445ECF5A}" dt="2022-02-18T08:22:59.400" v="4312" actId="113"/>
        <pc:sldMkLst>
          <pc:docMk/>
          <pc:sldMk cId="2480216038" sldId="434"/>
        </pc:sldMkLst>
      </pc:sldChg>
      <pc:sldChg chg="modSp new mod modAnim">
        <pc:chgData name="Sujoy Sikdar" userId="461f446da299a2d6" providerId="LiveId" clId="{B552E529-2037-4F5C-AA1B-ECF6445ECF5A}" dt="2022-02-18T00:39:21.322" v="275" actId="20577"/>
        <pc:sldMkLst>
          <pc:docMk/>
          <pc:sldMk cId="371457458" sldId="435"/>
        </pc:sldMkLst>
      </pc:sldChg>
      <pc:sldChg chg="addSp delSp modSp new mod modAnim">
        <pc:chgData name="Sujoy Sikdar" userId="461f446da299a2d6" providerId="LiveId" clId="{B552E529-2037-4F5C-AA1B-ECF6445ECF5A}" dt="2022-02-18T03:37:47.477" v="2796" actId="1037"/>
        <pc:sldMkLst>
          <pc:docMk/>
          <pc:sldMk cId="691562172" sldId="436"/>
        </pc:sldMkLst>
      </pc:sldChg>
      <pc:sldChg chg="addSp delSp modSp new mod">
        <pc:chgData name="Sujoy Sikdar" userId="461f446da299a2d6" providerId="LiveId" clId="{B552E529-2037-4F5C-AA1B-ECF6445ECF5A}" dt="2022-02-18T03:33:23.757" v="2650" actId="20577"/>
        <pc:sldMkLst>
          <pc:docMk/>
          <pc:sldMk cId="1376476921" sldId="437"/>
        </pc:sldMkLst>
      </pc:sldChg>
      <pc:sldChg chg="new del">
        <pc:chgData name="Sujoy Sikdar" userId="461f446da299a2d6" providerId="LiveId" clId="{B552E529-2037-4F5C-AA1B-ECF6445ECF5A}" dt="2022-02-18T01:44:54.362" v="2044" actId="47"/>
        <pc:sldMkLst>
          <pc:docMk/>
          <pc:sldMk cId="1782294407" sldId="438"/>
        </pc:sldMkLst>
      </pc:sldChg>
      <pc:sldChg chg="addSp delSp modSp new del mod">
        <pc:chgData name="Sujoy Sikdar" userId="461f446da299a2d6" providerId="LiveId" clId="{B552E529-2037-4F5C-AA1B-ECF6445ECF5A}" dt="2022-02-18T01:43:10.478" v="2023" actId="47"/>
        <pc:sldMkLst>
          <pc:docMk/>
          <pc:sldMk cId="2433484351" sldId="438"/>
        </pc:sldMkLst>
      </pc:sldChg>
      <pc:sldChg chg="addSp delSp modSp new mod">
        <pc:chgData name="Sujoy Sikdar" userId="461f446da299a2d6" providerId="LiveId" clId="{B552E529-2037-4F5C-AA1B-ECF6445ECF5A}" dt="2022-02-18T13:30:09.062" v="6062" actId="20577"/>
        <pc:sldMkLst>
          <pc:docMk/>
          <pc:sldMk cId="2911977908" sldId="438"/>
        </pc:sldMkLst>
      </pc:sldChg>
      <pc:sldChg chg="modSp new del mod ord">
        <pc:chgData name="Sujoy Sikdar" userId="461f446da299a2d6" providerId="LiveId" clId="{B552E529-2037-4F5C-AA1B-ECF6445ECF5A}" dt="2022-02-18T13:09:36.353" v="5323" actId="47"/>
        <pc:sldMkLst>
          <pc:docMk/>
          <pc:sldMk cId="3506217437" sldId="439"/>
        </pc:sldMkLst>
      </pc:sldChg>
      <pc:sldChg chg="modSp new del mod">
        <pc:chgData name="Sujoy Sikdar" userId="461f446da299a2d6" providerId="LiveId" clId="{B552E529-2037-4F5C-AA1B-ECF6445ECF5A}" dt="2022-02-18T01:56:41.782" v="2484" actId="47"/>
        <pc:sldMkLst>
          <pc:docMk/>
          <pc:sldMk cId="467518866" sldId="440"/>
        </pc:sldMkLst>
      </pc:sldChg>
      <pc:sldChg chg="addSp modSp new mod modAnim">
        <pc:chgData name="Sujoy Sikdar" userId="461f446da299a2d6" providerId="LiveId" clId="{B552E529-2037-4F5C-AA1B-ECF6445ECF5A}" dt="2022-02-18T08:53:53.280" v="4708" actId="20577"/>
        <pc:sldMkLst>
          <pc:docMk/>
          <pc:sldMk cId="1709774111" sldId="440"/>
        </pc:sldMkLst>
      </pc:sldChg>
      <pc:sldChg chg="addSp delSp modSp add mod delAnim">
        <pc:chgData name="Sujoy Sikdar" userId="461f446da299a2d6" providerId="LiveId" clId="{B552E529-2037-4F5C-AA1B-ECF6445ECF5A}" dt="2022-02-18T07:51:43.248" v="4142" actId="113"/>
        <pc:sldMkLst>
          <pc:docMk/>
          <pc:sldMk cId="862566703" sldId="441"/>
        </pc:sldMkLst>
      </pc:sldChg>
      <pc:sldChg chg="addSp delSp modSp add mod modAnim">
        <pc:chgData name="Sujoy Sikdar" userId="461f446da299a2d6" providerId="LiveId" clId="{B552E529-2037-4F5C-AA1B-ECF6445ECF5A}" dt="2022-02-18T09:01:37.502" v="4827" actId="1076"/>
        <pc:sldMkLst>
          <pc:docMk/>
          <pc:sldMk cId="2525728990" sldId="442"/>
        </pc:sldMkLst>
      </pc:sldChg>
      <pc:sldChg chg="modSp new mod">
        <pc:chgData name="Sujoy Sikdar" userId="461f446da299a2d6" providerId="LiveId" clId="{B552E529-2037-4F5C-AA1B-ECF6445ECF5A}" dt="2022-02-18T09:11:37.319" v="4993" actId="5793"/>
        <pc:sldMkLst>
          <pc:docMk/>
          <pc:sldMk cId="2813816208" sldId="443"/>
        </pc:sldMkLst>
      </pc:sldChg>
      <pc:sldChg chg="modSp new mod">
        <pc:chgData name="Sujoy Sikdar" userId="461f446da299a2d6" providerId="LiveId" clId="{B552E529-2037-4F5C-AA1B-ECF6445ECF5A}" dt="2022-02-18T09:18:42.357" v="5322" actId="207"/>
        <pc:sldMkLst>
          <pc:docMk/>
          <pc:sldMk cId="138835996" sldId="444"/>
        </pc:sldMkLst>
      </pc:sldChg>
      <pc:sldChg chg="addSp modSp new mod modAnim">
        <pc:chgData name="Sujoy Sikdar" userId="461f446da299a2d6" providerId="LiveId" clId="{B552E529-2037-4F5C-AA1B-ECF6445ECF5A}" dt="2022-02-18T13:49:23.002" v="6888"/>
        <pc:sldMkLst>
          <pc:docMk/>
          <pc:sldMk cId="3900538090" sldId="445"/>
        </pc:sldMkLst>
      </pc:sldChg>
      <pc:sldChg chg="addSp delSp modSp new mod modAnim">
        <pc:chgData name="Sujoy Sikdar" userId="461f446da299a2d6" providerId="LiveId" clId="{B552E529-2037-4F5C-AA1B-ECF6445ECF5A}" dt="2022-02-18T13:51:08.967" v="6959" actId="1035"/>
        <pc:sldMkLst>
          <pc:docMk/>
          <pc:sldMk cId="1426184407" sldId="446"/>
        </pc:sldMkLst>
      </pc:sldChg>
      <pc:sldChg chg="addSp modSp new mod">
        <pc:chgData name="Sujoy Sikdar" userId="461f446da299a2d6" providerId="LiveId" clId="{B552E529-2037-4F5C-AA1B-ECF6445ECF5A}" dt="2022-02-18T13:57:05.781" v="7219" actId="27636"/>
        <pc:sldMkLst>
          <pc:docMk/>
          <pc:sldMk cId="3135468" sldId="447"/>
        </pc:sldMkLst>
      </pc:sldChg>
      <pc:sldChg chg="modSp new add del mod modAnim">
        <pc:chgData name="Sujoy Sikdar" userId="461f446da299a2d6" providerId="LiveId" clId="{B552E529-2037-4F5C-AA1B-ECF6445ECF5A}" dt="2022-02-18T15:54:04.498" v="7653" actId="1036"/>
        <pc:sldMkLst>
          <pc:docMk/>
          <pc:sldMk cId="4103029906" sldId="448"/>
        </pc:sldMkLst>
      </pc:sldChg>
      <pc:sldChg chg="modSp new mod">
        <pc:chgData name="Sujoy Sikdar" userId="461f446da299a2d6" providerId="LiveId" clId="{B552E529-2037-4F5C-AA1B-ECF6445ECF5A}" dt="2022-02-18T15:59:59.155" v="7749" actId="20577"/>
        <pc:sldMkLst>
          <pc:docMk/>
          <pc:sldMk cId="2881652362" sldId="449"/>
        </pc:sldMkLst>
      </pc:sldChg>
      <pc:sldChg chg="modSp new mod modAnim">
        <pc:chgData name="Sujoy Sikdar" userId="461f446da299a2d6" providerId="LiveId" clId="{B552E529-2037-4F5C-AA1B-ECF6445ECF5A}" dt="2022-02-18T17:53:20.721" v="8674"/>
        <pc:sldMkLst>
          <pc:docMk/>
          <pc:sldMk cId="4076794398" sldId="450"/>
        </pc:sldMkLst>
      </pc:sldChg>
      <pc:sldChg chg="addSp delSp modSp new mod modAnim">
        <pc:chgData name="Sujoy Sikdar" userId="461f446da299a2d6" providerId="LiveId" clId="{B552E529-2037-4F5C-AA1B-ECF6445ECF5A}" dt="2022-02-18T17:55:04.605" v="8715"/>
        <pc:sldMkLst>
          <pc:docMk/>
          <pc:sldMk cId="99968793" sldId="451"/>
        </pc:sldMkLst>
      </pc:sldChg>
      <pc:sldChg chg="modSp new mod modAnim">
        <pc:chgData name="Sujoy Sikdar" userId="461f446da299a2d6" providerId="LiveId" clId="{B552E529-2037-4F5C-AA1B-ECF6445ECF5A}" dt="2022-02-18T18:09:02.337" v="8944"/>
        <pc:sldMkLst>
          <pc:docMk/>
          <pc:sldMk cId="3781168829" sldId="452"/>
        </pc:sldMkLst>
      </pc:sldChg>
    </pc:docChg>
  </pc:docChgLst>
  <pc:docChgLst>
    <pc:chgData name="Sujoy Sikdar" userId="461f446da299a2d6" providerId="LiveId" clId="{964B923D-227B-484C-BBD9-090A732E18A9}"/>
    <pc:docChg chg="undo redo custSel addSld delSld modSld">
      <pc:chgData name="Sujoy Sikdar" userId="461f446da299a2d6" providerId="LiveId" clId="{964B923D-227B-484C-BBD9-090A732E18A9}" dt="2022-02-09T17:57:04.139" v="5884"/>
      <pc:docMkLst>
        <pc:docMk/>
      </pc:docMkLst>
      <pc:sldChg chg="modSp mod">
        <pc:chgData name="Sujoy Sikdar" userId="461f446da299a2d6" providerId="LiveId" clId="{964B923D-227B-484C-BBD9-090A732E18A9}" dt="2022-02-09T14:10:00.933" v="1" actId="20577"/>
        <pc:sldMkLst>
          <pc:docMk/>
          <pc:sldMk cId="2831053087" sldId="256"/>
        </pc:sldMkLst>
      </pc:sldChg>
      <pc:sldChg chg="del">
        <pc:chgData name="Sujoy Sikdar" userId="461f446da299a2d6" providerId="LiveId" clId="{964B923D-227B-484C-BBD9-090A732E18A9}" dt="2022-02-09T14:14:47.305" v="6" actId="47"/>
        <pc:sldMkLst>
          <pc:docMk/>
          <pc:sldMk cId="2363967789" sldId="332"/>
        </pc:sldMkLst>
      </pc:sldChg>
      <pc:sldChg chg="del">
        <pc:chgData name="Sujoy Sikdar" userId="461f446da299a2d6" providerId="LiveId" clId="{964B923D-227B-484C-BBD9-090A732E18A9}" dt="2022-02-09T14:14:47.305" v="6" actId="47"/>
        <pc:sldMkLst>
          <pc:docMk/>
          <pc:sldMk cId="173246126" sldId="353"/>
        </pc:sldMkLst>
      </pc:sldChg>
      <pc:sldChg chg="del">
        <pc:chgData name="Sujoy Sikdar" userId="461f446da299a2d6" providerId="LiveId" clId="{964B923D-227B-484C-BBD9-090A732E18A9}" dt="2022-02-09T14:10:25.904" v="2" actId="47"/>
        <pc:sldMkLst>
          <pc:docMk/>
          <pc:sldMk cId="1779733153" sldId="362"/>
        </pc:sldMkLst>
      </pc:sldChg>
      <pc:sldChg chg="modAnim">
        <pc:chgData name="Sujoy Sikdar" userId="461f446da299a2d6" providerId="LiveId" clId="{964B923D-227B-484C-BBD9-090A732E18A9}" dt="2022-02-09T17:56:30.393" v="5880"/>
        <pc:sldMkLst>
          <pc:docMk/>
          <pc:sldMk cId="1243076957" sldId="363"/>
        </pc:sldMkLst>
      </pc:sldChg>
      <pc:sldChg chg="del">
        <pc:chgData name="Sujoy Sikdar" userId="461f446da299a2d6" providerId="LiveId" clId="{964B923D-227B-484C-BBD9-090A732E18A9}" dt="2022-02-09T14:10:39.601" v="3" actId="47"/>
        <pc:sldMkLst>
          <pc:docMk/>
          <pc:sldMk cId="838892486" sldId="365"/>
        </pc:sldMkLst>
      </pc:sldChg>
      <pc:sldChg chg="modAnim">
        <pc:chgData name="Sujoy Sikdar" userId="461f446da299a2d6" providerId="LiveId" clId="{964B923D-227B-484C-BBD9-090A732E18A9}" dt="2022-02-09T17:56:47.782" v="5881"/>
        <pc:sldMkLst>
          <pc:docMk/>
          <pc:sldMk cId="3249232056" sldId="366"/>
        </pc:sldMkLst>
      </pc:sldChg>
      <pc:sldChg chg="modAnim">
        <pc:chgData name="Sujoy Sikdar" userId="461f446da299a2d6" providerId="LiveId" clId="{964B923D-227B-484C-BBD9-090A732E18A9}" dt="2022-02-09T17:56:52.696" v="5882"/>
        <pc:sldMkLst>
          <pc:docMk/>
          <pc:sldMk cId="1824180883" sldId="367"/>
        </pc:sldMkLst>
      </pc:sldChg>
      <pc:sldChg chg="modAnim">
        <pc:chgData name="Sujoy Sikdar" userId="461f446da299a2d6" providerId="LiveId" clId="{964B923D-227B-484C-BBD9-090A732E18A9}" dt="2022-02-09T17:56:56.835" v="5883"/>
        <pc:sldMkLst>
          <pc:docMk/>
          <pc:sldMk cId="1828791347" sldId="369"/>
        </pc:sldMkLst>
      </pc:sldChg>
      <pc:sldChg chg="del">
        <pc:chgData name="Sujoy Sikdar" userId="461f446da299a2d6" providerId="LiveId" clId="{964B923D-227B-484C-BBD9-090A732E18A9}" dt="2022-02-09T14:10:25.904" v="2" actId="47"/>
        <pc:sldMkLst>
          <pc:docMk/>
          <pc:sldMk cId="2654066107" sldId="370"/>
        </pc:sldMkLst>
      </pc:sldChg>
      <pc:sldChg chg="del">
        <pc:chgData name="Sujoy Sikdar" userId="461f446da299a2d6" providerId="LiveId" clId="{964B923D-227B-484C-BBD9-090A732E18A9}" dt="2022-02-09T14:10:56.857" v="4" actId="47"/>
        <pc:sldMkLst>
          <pc:docMk/>
          <pc:sldMk cId="2645112049" sldId="371"/>
        </pc:sldMkLst>
      </pc:sldChg>
      <pc:sldChg chg="del">
        <pc:chgData name="Sujoy Sikdar" userId="461f446da299a2d6" providerId="LiveId" clId="{964B923D-227B-484C-BBD9-090A732E18A9}" dt="2022-02-09T14:10:56.857" v="4" actId="47"/>
        <pc:sldMkLst>
          <pc:docMk/>
          <pc:sldMk cId="1259181080" sldId="372"/>
        </pc:sldMkLst>
      </pc:sldChg>
      <pc:sldChg chg="del">
        <pc:chgData name="Sujoy Sikdar" userId="461f446da299a2d6" providerId="LiveId" clId="{964B923D-227B-484C-BBD9-090A732E18A9}" dt="2022-02-09T14:10:56.857" v="4" actId="47"/>
        <pc:sldMkLst>
          <pc:docMk/>
          <pc:sldMk cId="222885384" sldId="373"/>
        </pc:sldMkLst>
      </pc:sldChg>
      <pc:sldChg chg="del">
        <pc:chgData name="Sujoy Sikdar" userId="461f446da299a2d6" providerId="LiveId" clId="{964B923D-227B-484C-BBD9-090A732E18A9}" dt="2022-02-09T14:10:56.857" v="4" actId="47"/>
        <pc:sldMkLst>
          <pc:docMk/>
          <pc:sldMk cId="11885222" sldId="374"/>
        </pc:sldMkLst>
      </pc:sldChg>
      <pc:sldChg chg="del">
        <pc:chgData name="Sujoy Sikdar" userId="461f446da299a2d6" providerId="LiveId" clId="{964B923D-227B-484C-BBD9-090A732E18A9}" dt="2022-02-09T14:10:56.857" v="4" actId="47"/>
        <pc:sldMkLst>
          <pc:docMk/>
          <pc:sldMk cId="3769433532" sldId="375"/>
        </pc:sldMkLst>
      </pc:sldChg>
      <pc:sldChg chg="del">
        <pc:chgData name="Sujoy Sikdar" userId="461f446da299a2d6" providerId="LiveId" clId="{964B923D-227B-484C-BBD9-090A732E18A9}" dt="2022-02-09T14:10:56.857" v="4" actId="47"/>
        <pc:sldMkLst>
          <pc:docMk/>
          <pc:sldMk cId="2191782214" sldId="376"/>
        </pc:sldMkLst>
      </pc:sldChg>
      <pc:sldChg chg="del">
        <pc:chgData name="Sujoy Sikdar" userId="461f446da299a2d6" providerId="LiveId" clId="{964B923D-227B-484C-BBD9-090A732E18A9}" dt="2022-02-09T14:10:56.857" v="4" actId="47"/>
        <pc:sldMkLst>
          <pc:docMk/>
          <pc:sldMk cId="2833829038" sldId="377"/>
        </pc:sldMkLst>
      </pc:sldChg>
      <pc:sldChg chg="add del">
        <pc:chgData name="Sujoy Sikdar" userId="461f446da299a2d6" providerId="LiveId" clId="{964B923D-227B-484C-BBD9-090A732E18A9}" dt="2022-02-09T14:14:10.264" v="5"/>
        <pc:sldMkLst>
          <pc:docMk/>
          <pc:sldMk cId="1217982948" sldId="379"/>
        </pc:sldMkLst>
      </pc:sldChg>
      <pc:sldChg chg="add del modAnim">
        <pc:chgData name="Sujoy Sikdar" userId="461f446da299a2d6" providerId="LiveId" clId="{964B923D-227B-484C-BBD9-090A732E18A9}" dt="2022-02-09T17:57:04.139" v="5884"/>
        <pc:sldMkLst>
          <pc:docMk/>
          <pc:sldMk cId="4167474984" sldId="380"/>
        </pc:sldMkLst>
      </pc:sldChg>
      <pc:sldChg chg="del">
        <pc:chgData name="Sujoy Sikdar" userId="461f446da299a2d6" providerId="LiveId" clId="{964B923D-227B-484C-BBD9-090A732E18A9}" dt="2022-02-09T14:10:56.857" v="4" actId="47"/>
        <pc:sldMkLst>
          <pc:docMk/>
          <pc:sldMk cId="4152560597" sldId="381"/>
        </pc:sldMkLst>
      </pc:sldChg>
      <pc:sldChg chg="del">
        <pc:chgData name="Sujoy Sikdar" userId="461f446da299a2d6" providerId="LiveId" clId="{964B923D-227B-484C-BBD9-090A732E18A9}" dt="2022-02-09T14:10:56.857" v="4" actId="47"/>
        <pc:sldMkLst>
          <pc:docMk/>
          <pc:sldMk cId="3803076653" sldId="382"/>
        </pc:sldMkLst>
      </pc:sldChg>
      <pc:sldChg chg="add del">
        <pc:chgData name="Sujoy Sikdar" userId="461f446da299a2d6" providerId="LiveId" clId="{964B923D-227B-484C-BBD9-090A732E18A9}" dt="2022-02-09T14:14:10.264" v="5"/>
        <pc:sldMkLst>
          <pc:docMk/>
          <pc:sldMk cId="1517759937" sldId="383"/>
        </pc:sldMkLst>
      </pc:sldChg>
      <pc:sldChg chg="add del">
        <pc:chgData name="Sujoy Sikdar" userId="461f446da299a2d6" providerId="LiveId" clId="{964B923D-227B-484C-BBD9-090A732E18A9}" dt="2022-02-09T14:14:10.264" v="5"/>
        <pc:sldMkLst>
          <pc:docMk/>
          <pc:sldMk cId="26044715" sldId="384"/>
        </pc:sldMkLst>
      </pc:sldChg>
      <pc:sldChg chg="del">
        <pc:chgData name="Sujoy Sikdar" userId="461f446da299a2d6" providerId="LiveId" clId="{964B923D-227B-484C-BBD9-090A732E18A9}" dt="2022-02-09T14:10:56.857" v="4" actId="47"/>
        <pc:sldMkLst>
          <pc:docMk/>
          <pc:sldMk cId="649824564" sldId="385"/>
        </pc:sldMkLst>
      </pc:sldChg>
      <pc:sldChg chg="addSp delSp modSp new mod modAnim">
        <pc:chgData name="Sujoy Sikdar" userId="461f446da299a2d6" providerId="LiveId" clId="{964B923D-227B-484C-BBD9-090A732E18A9}" dt="2022-02-09T17:56:17.145" v="5879"/>
        <pc:sldMkLst>
          <pc:docMk/>
          <pc:sldMk cId="3836377567" sldId="385"/>
        </pc:sldMkLst>
      </pc:sldChg>
      <pc:sldChg chg="addSp delSp modSp new mod modAnim">
        <pc:chgData name="Sujoy Sikdar" userId="461f446da299a2d6" providerId="LiveId" clId="{964B923D-227B-484C-BBD9-090A732E18A9}" dt="2022-02-09T17:55:53.720" v="5876"/>
        <pc:sldMkLst>
          <pc:docMk/>
          <pc:sldMk cId="1503922349" sldId="386"/>
        </pc:sldMkLst>
      </pc:sldChg>
      <pc:sldChg chg="modSp new mod modAnim">
        <pc:chgData name="Sujoy Sikdar" userId="461f446da299a2d6" providerId="LiveId" clId="{964B923D-227B-484C-BBD9-090A732E18A9}" dt="2022-02-09T17:55:00.871" v="5873"/>
        <pc:sldMkLst>
          <pc:docMk/>
          <pc:sldMk cId="2802771632" sldId="387"/>
        </pc:sldMkLst>
      </pc:sldChg>
      <pc:sldChg chg="addSp delSp modSp new mod delAnim modAnim">
        <pc:chgData name="Sujoy Sikdar" userId="461f446da299a2d6" providerId="LiveId" clId="{964B923D-227B-484C-BBD9-090A732E18A9}" dt="2022-02-09T17:55:27.430" v="5875"/>
        <pc:sldMkLst>
          <pc:docMk/>
          <pc:sldMk cId="3232163308" sldId="388"/>
        </pc:sldMkLst>
      </pc:sldChg>
      <pc:sldChg chg="modSp new mod modAnim">
        <pc:chgData name="Sujoy Sikdar" userId="461f446da299a2d6" providerId="LiveId" clId="{964B923D-227B-484C-BBD9-090A732E18A9}" dt="2022-02-09T17:54:53.265" v="5872"/>
        <pc:sldMkLst>
          <pc:docMk/>
          <pc:sldMk cId="425986384" sldId="389"/>
        </pc:sldMkLst>
      </pc:sldChg>
      <pc:sldChg chg="modSp new mod">
        <pc:chgData name="Sujoy Sikdar" userId="461f446da299a2d6" providerId="LiveId" clId="{964B923D-227B-484C-BBD9-090A732E18A9}" dt="2022-02-09T17:39:18.510" v="5403" actId="20577"/>
        <pc:sldMkLst>
          <pc:docMk/>
          <pc:sldMk cId="904993165" sldId="390"/>
        </pc:sldMkLst>
      </pc:sldChg>
      <pc:sldChg chg="modSp new mod modAnim">
        <pc:chgData name="Sujoy Sikdar" userId="461f446da299a2d6" providerId="LiveId" clId="{964B923D-227B-484C-BBD9-090A732E18A9}" dt="2022-02-09T17:54:32.077" v="5870"/>
        <pc:sldMkLst>
          <pc:docMk/>
          <pc:sldMk cId="3168080854" sldId="391"/>
        </pc:sldMkLst>
      </pc:sldChg>
      <pc:sldChg chg="modSp new mod modAnim">
        <pc:chgData name="Sujoy Sikdar" userId="461f446da299a2d6" providerId="LiveId" clId="{964B923D-227B-484C-BBD9-090A732E18A9}" dt="2022-02-09T17:54:23.358" v="5869"/>
        <pc:sldMkLst>
          <pc:docMk/>
          <pc:sldMk cId="1505868959" sldId="392"/>
        </pc:sldMkLst>
      </pc:sldChg>
      <pc:sldChg chg="modSp new mod modAnim">
        <pc:chgData name="Sujoy Sikdar" userId="461f446da299a2d6" providerId="LiveId" clId="{964B923D-227B-484C-BBD9-090A732E18A9}" dt="2022-02-09T17:53:50.545" v="5866"/>
        <pc:sldMkLst>
          <pc:docMk/>
          <pc:sldMk cId="1352827313" sldId="393"/>
        </pc:sldMkLst>
      </pc:sldChg>
      <pc:sldChg chg="addSp delSp modSp new mod delAnim modAnim">
        <pc:chgData name="Sujoy Sikdar" userId="461f446da299a2d6" providerId="LiveId" clId="{964B923D-227B-484C-BBD9-090A732E18A9}" dt="2022-02-09T17:53:29.577" v="5863"/>
        <pc:sldMkLst>
          <pc:docMk/>
          <pc:sldMk cId="1231244777" sldId="394"/>
        </pc:sldMkLst>
      </pc:sldChg>
      <pc:sldChg chg="modSp new add del mod modAnim">
        <pc:chgData name="Sujoy Sikdar" userId="461f446da299a2d6" providerId="LiveId" clId="{964B923D-227B-484C-BBD9-090A732E18A9}" dt="2022-02-09T17:53:22.120" v="5862"/>
        <pc:sldMkLst>
          <pc:docMk/>
          <pc:sldMk cId="1612248097" sldId="395"/>
        </pc:sldMkLst>
      </pc:sldChg>
      <pc:sldChg chg="modSp new mod modAnim">
        <pc:chgData name="Sujoy Sikdar" userId="461f446da299a2d6" providerId="LiveId" clId="{964B923D-227B-484C-BBD9-090A732E18A9}" dt="2022-02-09T17:53:06.680" v="5860"/>
        <pc:sldMkLst>
          <pc:docMk/>
          <pc:sldMk cId="3147337885" sldId="396"/>
        </pc:sldMkLst>
      </pc:sldChg>
      <pc:sldChg chg="modSp new mod">
        <pc:chgData name="Sujoy Sikdar" userId="461f446da299a2d6" providerId="LiveId" clId="{964B923D-227B-484C-BBD9-090A732E18A9}" dt="2022-02-09T17:41:26.777" v="5457" actId="21"/>
        <pc:sldMkLst>
          <pc:docMk/>
          <pc:sldMk cId="1333297927" sldId="397"/>
        </pc:sldMkLst>
      </pc:sldChg>
      <pc:sldChg chg="modSp new mod modAnim">
        <pc:chgData name="Sujoy Sikdar" userId="461f446da299a2d6" providerId="LiveId" clId="{964B923D-227B-484C-BBD9-090A732E18A9}" dt="2022-02-09T17:52:30.842" v="5856"/>
        <pc:sldMkLst>
          <pc:docMk/>
          <pc:sldMk cId="2056374954" sldId="398"/>
        </pc:sldMkLst>
      </pc:sldChg>
    </pc:docChg>
  </pc:docChgLst>
  <pc:docChgLst>
    <pc:chgData name="Sujoy Sikdar" userId="461f446da299a2d6" providerId="LiveId" clId="{027F2E5F-2D36-4926-88DF-74133BE7F465}"/>
    <pc:docChg chg="undo custSel addSld delSld modSld sldOrd">
      <pc:chgData name="Sujoy Sikdar" userId="461f446da299a2d6" providerId="LiveId" clId="{027F2E5F-2D36-4926-88DF-74133BE7F465}" dt="2022-02-14T13:49:04.238" v="6210" actId="20577"/>
      <pc:docMkLst>
        <pc:docMk/>
      </pc:docMkLst>
      <pc:sldChg chg="modSp mod">
        <pc:chgData name="Sujoy Sikdar" userId="461f446da299a2d6" providerId="LiveId" clId="{027F2E5F-2D36-4926-88DF-74133BE7F465}" dt="2022-02-11T14:41:15.763" v="1" actId="20577"/>
        <pc:sldMkLst>
          <pc:docMk/>
          <pc:sldMk cId="2831053087" sldId="256"/>
        </pc:sldMkLst>
      </pc:sldChg>
      <pc:sldChg chg="addSp delSp modSp add mod ord delAnim modAnim">
        <pc:chgData name="Sujoy Sikdar" userId="461f446da299a2d6" providerId="LiveId" clId="{027F2E5F-2D36-4926-88DF-74133BE7F465}" dt="2022-02-14T13:49:04.238" v="6210" actId="20577"/>
        <pc:sldMkLst>
          <pc:docMk/>
          <pc:sldMk cId="3899050996" sldId="354"/>
        </pc:sldMkLst>
      </pc:sldChg>
      <pc:sldChg chg="add del">
        <pc:chgData name="Sujoy Sikdar" userId="461f446da299a2d6" providerId="LiveId" clId="{027F2E5F-2D36-4926-88DF-74133BE7F465}" dt="2022-02-11T18:06:32.218" v="6144" actId="47"/>
        <pc:sldMkLst>
          <pc:docMk/>
          <pc:sldMk cId="2864674882" sldId="358"/>
        </pc:sldMkLst>
      </pc:sldChg>
      <pc:sldChg chg="addSp modSp add mod ord modAnim">
        <pc:chgData name="Sujoy Sikdar" userId="461f446da299a2d6" providerId="LiveId" clId="{027F2E5F-2D36-4926-88DF-74133BE7F465}" dt="2022-02-11T16:00:56.827" v="2132" actId="1076"/>
        <pc:sldMkLst>
          <pc:docMk/>
          <pc:sldMk cId="2552069509" sldId="359"/>
        </pc:sldMkLst>
      </pc:sldChg>
      <pc:sldChg chg="add ord">
        <pc:chgData name="Sujoy Sikdar" userId="461f446da299a2d6" providerId="LiveId" clId="{027F2E5F-2D36-4926-88DF-74133BE7F465}" dt="2022-02-11T17:20:21.458" v="4402"/>
        <pc:sldMkLst>
          <pc:docMk/>
          <pc:sldMk cId="911030162" sldId="360"/>
        </pc:sldMkLst>
      </pc:sldChg>
      <pc:sldChg chg="del">
        <pc:chgData name="Sujoy Sikdar" userId="461f446da299a2d6" providerId="LiveId" clId="{027F2E5F-2D36-4926-88DF-74133BE7F465}" dt="2022-02-11T15:01:10.594" v="6" actId="47"/>
        <pc:sldMkLst>
          <pc:docMk/>
          <pc:sldMk cId="1243076957" sldId="363"/>
        </pc:sldMkLst>
      </pc:sldChg>
      <pc:sldChg chg="add del">
        <pc:chgData name="Sujoy Sikdar" userId="461f446da299a2d6" providerId="LiveId" clId="{027F2E5F-2D36-4926-88DF-74133BE7F465}" dt="2022-02-11T15:02:55.696" v="19" actId="47"/>
        <pc:sldMkLst>
          <pc:docMk/>
          <pc:sldMk cId="3249232056" sldId="366"/>
        </pc:sldMkLst>
      </pc:sldChg>
      <pc:sldChg chg="add del">
        <pc:chgData name="Sujoy Sikdar" userId="461f446da299a2d6" providerId="LiveId" clId="{027F2E5F-2D36-4926-88DF-74133BE7F465}" dt="2022-02-11T15:02:55.696" v="19" actId="47"/>
        <pc:sldMkLst>
          <pc:docMk/>
          <pc:sldMk cId="1824180883" sldId="367"/>
        </pc:sldMkLst>
      </pc:sldChg>
      <pc:sldChg chg="add del">
        <pc:chgData name="Sujoy Sikdar" userId="461f446da299a2d6" providerId="LiveId" clId="{027F2E5F-2D36-4926-88DF-74133BE7F465}" dt="2022-02-11T15:02:55.696" v="19" actId="47"/>
        <pc:sldMkLst>
          <pc:docMk/>
          <pc:sldMk cId="1828791347" sldId="369"/>
        </pc:sldMkLst>
      </pc:sldChg>
      <pc:sldChg chg="add del">
        <pc:chgData name="Sujoy Sikdar" userId="461f446da299a2d6" providerId="LiveId" clId="{027F2E5F-2D36-4926-88DF-74133BE7F465}" dt="2022-02-11T15:02:55.696" v="19" actId="47"/>
        <pc:sldMkLst>
          <pc:docMk/>
          <pc:sldMk cId="1217982948" sldId="379"/>
        </pc:sldMkLst>
      </pc:sldChg>
      <pc:sldChg chg="add del">
        <pc:chgData name="Sujoy Sikdar" userId="461f446da299a2d6" providerId="LiveId" clId="{027F2E5F-2D36-4926-88DF-74133BE7F465}" dt="2022-02-11T15:02:55.696" v="19" actId="47"/>
        <pc:sldMkLst>
          <pc:docMk/>
          <pc:sldMk cId="4167474984" sldId="380"/>
        </pc:sldMkLst>
      </pc:sldChg>
      <pc:sldChg chg="add del">
        <pc:chgData name="Sujoy Sikdar" userId="461f446da299a2d6" providerId="LiveId" clId="{027F2E5F-2D36-4926-88DF-74133BE7F465}" dt="2022-02-11T15:02:55.696" v="19" actId="47"/>
        <pc:sldMkLst>
          <pc:docMk/>
          <pc:sldMk cId="1517759937" sldId="383"/>
        </pc:sldMkLst>
      </pc:sldChg>
      <pc:sldChg chg="add del">
        <pc:chgData name="Sujoy Sikdar" userId="461f446da299a2d6" providerId="LiveId" clId="{027F2E5F-2D36-4926-88DF-74133BE7F465}" dt="2022-02-11T15:02:55.696" v="19" actId="47"/>
        <pc:sldMkLst>
          <pc:docMk/>
          <pc:sldMk cId="26044715" sldId="384"/>
        </pc:sldMkLst>
      </pc:sldChg>
      <pc:sldChg chg="add del">
        <pc:chgData name="Sujoy Sikdar" userId="461f446da299a2d6" providerId="LiveId" clId="{027F2E5F-2D36-4926-88DF-74133BE7F465}" dt="2022-02-11T15:02:55.696" v="19" actId="47"/>
        <pc:sldMkLst>
          <pc:docMk/>
          <pc:sldMk cId="3836377567" sldId="385"/>
        </pc:sldMkLst>
      </pc:sldChg>
      <pc:sldChg chg="add del ord modAnim">
        <pc:chgData name="Sujoy Sikdar" userId="461f446da299a2d6" providerId="LiveId" clId="{027F2E5F-2D36-4926-88DF-74133BE7F465}" dt="2022-02-11T17:58:16.420" v="5978"/>
        <pc:sldMkLst>
          <pc:docMk/>
          <pc:sldMk cId="1503922349" sldId="386"/>
        </pc:sldMkLst>
      </pc:sldChg>
      <pc:sldChg chg="add del">
        <pc:chgData name="Sujoy Sikdar" userId="461f446da299a2d6" providerId="LiveId" clId="{027F2E5F-2D36-4926-88DF-74133BE7F465}" dt="2022-02-11T15:02:55.696" v="19" actId="47"/>
        <pc:sldMkLst>
          <pc:docMk/>
          <pc:sldMk cId="2802771632" sldId="387"/>
        </pc:sldMkLst>
      </pc:sldChg>
      <pc:sldChg chg="add del ord modAnim">
        <pc:chgData name="Sujoy Sikdar" userId="461f446da299a2d6" providerId="LiveId" clId="{027F2E5F-2D36-4926-88DF-74133BE7F465}" dt="2022-02-11T17:58:20.959" v="5979"/>
        <pc:sldMkLst>
          <pc:docMk/>
          <pc:sldMk cId="3232163308" sldId="388"/>
        </pc:sldMkLst>
      </pc:sldChg>
      <pc:sldChg chg="add del">
        <pc:chgData name="Sujoy Sikdar" userId="461f446da299a2d6" providerId="LiveId" clId="{027F2E5F-2D36-4926-88DF-74133BE7F465}" dt="2022-02-11T15:02:55.696" v="19" actId="47"/>
        <pc:sldMkLst>
          <pc:docMk/>
          <pc:sldMk cId="425986384" sldId="389"/>
        </pc:sldMkLst>
      </pc:sldChg>
      <pc:sldChg chg="add del">
        <pc:chgData name="Sujoy Sikdar" userId="461f446da299a2d6" providerId="LiveId" clId="{027F2E5F-2D36-4926-88DF-74133BE7F465}" dt="2022-02-11T15:02:55.696" v="19" actId="47"/>
        <pc:sldMkLst>
          <pc:docMk/>
          <pc:sldMk cId="904993165" sldId="390"/>
        </pc:sldMkLst>
      </pc:sldChg>
      <pc:sldChg chg="add del">
        <pc:chgData name="Sujoy Sikdar" userId="461f446da299a2d6" providerId="LiveId" clId="{027F2E5F-2D36-4926-88DF-74133BE7F465}" dt="2022-02-11T15:02:55.696" v="19" actId="47"/>
        <pc:sldMkLst>
          <pc:docMk/>
          <pc:sldMk cId="3168080854" sldId="391"/>
        </pc:sldMkLst>
      </pc:sldChg>
      <pc:sldChg chg="add del">
        <pc:chgData name="Sujoy Sikdar" userId="461f446da299a2d6" providerId="LiveId" clId="{027F2E5F-2D36-4926-88DF-74133BE7F465}" dt="2022-02-11T15:02:55.696" v="19" actId="47"/>
        <pc:sldMkLst>
          <pc:docMk/>
          <pc:sldMk cId="1505868959" sldId="392"/>
        </pc:sldMkLst>
      </pc:sldChg>
      <pc:sldChg chg="add del">
        <pc:chgData name="Sujoy Sikdar" userId="461f446da299a2d6" providerId="LiveId" clId="{027F2E5F-2D36-4926-88DF-74133BE7F465}" dt="2022-02-11T15:02:55.696" v="19" actId="47"/>
        <pc:sldMkLst>
          <pc:docMk/>
          <pc:sldMk cId="1352827313" sldId="393"/>
        </pc:sldMkLst>
      </pc:sldChg>
      <pc:sldChg chg="ord">
        <pc:chgData name="Sujoy Sikdar" userId="461f446da299a2d6" providerId="LiveId" clId="{027F2E5F-2D36-4926-88DF-74133BE7F465}" dt="2022-02-11T15:02:42.449" v="18"/>
        <pc:sldMkLst>
          <pc:docMk/>
          <pc:sldMk cId="1231244777" sldId="394"/>
        </pc:sldMkLst>
      </pc:sldChg>
      <pc:sldChg chg="del">
        <pc:chgData name="Sujoy Sikdar" userId="461f446da299a2d6" providerId="LiveId" clId="{027F2E5F-2D36-4926-88DF-74133BE7F465}" dt="2022-02-11T15:02:55.696" v="19" actId="47"/>
        <pc:sldMkLst>
          <pc:docMk/>
          <pc:sldMk cId="1612248097" sldId="395"/>
        </pc:sldMkLst>
      </pc:sldChg>
      <pc:sldChg chg="modSp mod ord modAnim">
        <pc:chgData name="Sujoy Sikdar" userId="461f446da299a2d6" providerId="LiveId" clId="{027F2E5F-2D36-4926-88DF-74133BE7F465}" dt="2022-02-11T15:32:20.588" v="754" actId="20577"/>
        <pc:sldMkLst>
          <pc:docMk/>
          <pc:sldMk cId="3147337885" sldId="396"/>
        </pc:sldMkLst>
      </pc:sldChg>
      <pc:sldChg chg="delSp new del mod">
        <pc:chgData name="Sujoy Sikdar" userId="461f446da299a2d6" providerId="LiveId" clId="{027F2E5F-2D36-4926-88DF-74133BE7F465}" dt="2022-02-11T15:52:37.918" v="1890" actId="47"/>
        <pc:sldMkLst>
          <pc:docMk/>
          <pc:sldMk cId="1291209142" sldId="397"/>
        </pc:sldMkLst>
      </pc:sldChg>
      <pc:sldChg chg="del">
        <pc:chgData name="Sujoy Sikdar" userId="461f446da299a2d6" providerId="LiveId" clId="{027F2E5F-2D36-4926-88DF-74133BE7F465}" dt="2022-02-11T15:02:55.696" v="19" actId="47"/>
        <pc:sldMkLst>
          <pc:docMk/>
          <pc:sldMk cId="1333297927" sldId="397"/>
        </pc:sldMkLst>
      </pc:sldChg>
      <pc:sldChg chg="del">
        <pc:chgData name="Sujoy Sikdar" userId="461f446da299a2d6" providerId="LiveId" clId="{027F2E5F-2D36-4926-88DF-74133BE7F465}" dt="2022-02-11T15:02:55.696" v="19" actId="47"/>
        <pc:sldMkLst>
          <pc:docMk/>
          <pc:sldMk cId="2056374954" sldId="398"/>
        </pc:sldMkLst>
      </pc:sldChg>
      <pc:sldChg chg="modSp new mod modAnim">
        <pc:chgData name="Sujoy Sikdar" userId="461f446da299a2d6" providerId="LiveId" clId="{027F2E5F-2D36-4926-88DF-74133BE7F465}" dt="2022-02-11T17:59:37.199" v="5990"/>
        <pc:sldMkLst>
          <pc:docMk/>
          <pc:sldMk cId="2882488644" sldId="398"/>
        </pc:sldMkLst>
      </pc:sldChg>
      <pc:sldChg chg="new del">
        <pc:chgData name="Sujoy Sikdar" userId="461f446da299a2d6" providerId="LiveId" clId="{027F2E5F-2D36-4926-88DF-74133BE7F465}" dt="2022-02-11T15:03:56.103" v="24" actId="47"/>
        <pc:sldMkLst>
          <pc:docMk/>
          <pc:sldMk cId="4092224674" sldId="398"/>
        </pc:sldMkLst>
      </pc:sldChg>
      <pc:sldChg chg="modSp new mod modAnim">
        <pc:chgData name="Sujoy Sikdar" userId="461f446da299a2d6" providerId="LiveId" clId="{027F2E5F-2D36-4926-88DF-74133BE7F465}" dt="2022-02-11T17:59:08.052" v="5985"/>
        <pc:sldMkLst>
          <pc:docMk/>
          <pc:sldMk cId="4068494258" sldId="399"/>
        </pc:sldMkLst>
      </pc:sldChg>
      <pc:sldChg chg="addSp modSp new mod modAnim">
        <pc:chgData name="Sujoy Sikdar" userId="461f446da299a2d6" providerId="LiveId" clId="{027F2E5F-2D36-4926-88DF-74133BE7F465}" dt="2022-02-11T17:59:21.846" v="5988"/>
        <pc:sldMkLst>
          <pc:docMk/>
          <pc:sldMk cId="3350726657" sldId="400"/>
        </pc:sldMkLst>
      </pc:sldChg>
      <pc:sldChg chg="modSp new mod modAnim">
        <pc:chgData name="Sujoy Sikdar" userId="461f446da299a2d6" providerId="LiveId" clId="{027F2E5F-2D36-4926-88DF-74133BE7F465}" dt="2022-02-11T17:58:39.259" v="5981"/>
        <pc:sldMkLst>
          <pc:docMk/>
          <pc:sldMk cId="1046384011" sldId="401"/>
        </pc:sldMkLst>
      </pc:sldChg>
      <pc:sldChg chg="addSp delSp modSp new del mod">
        <pc:chgData name="Sujoy Sikdar" userId="461f446da299a2d6" providerId="LiveId" clId="{027F2E5F-2D36-4926-88DF-74133BE7F465}" dt="2022-02-11T18:06:32.218" v="6144" actId="47"/>
        <pc:sldMkLst>
          <pc:docMk/>
          <pc:sldMk cId="880788009" sldId="402"/>
        </pc:sldMkLst>
      </pc:sldChg>
      <pc:sldChg chg="modSp add mod modAnim">
        <pc:chgData name="Sujoy Sikdar" userId="461f446da299a2d6" providerId="LiveId" clId="{027F2E5F-2D36-4926-88DF-74133BE7F465}" dt="2022-02-11T16:01:43.488" v="2201" actId="1038"/>
        <pc:sldMkLst>
          <pc:docMk/>
          <pc:sldMk cId="1466885640" sldId="403"/>
        </pc:sldMkLst>
      </pc:sldChg>
      <pc:sldChg chg="addSp delSp modSp new mod modAnim">
        <pc:chgData name="Sujoy Sikdar" userId="461f446da299a2d6" providerId="LiveId" clId="{027F2E5F-2D36-4926-88DF-74133BE7F465}" dt="2022-02-11T18:00:28.846" v="5996"/>
        <pc:sldMkLst>
          <pc:docMk/>
          <pc:sldMk cId="590444626" sldId="404"/>
        </pc:sldMkLst>
      </pc:sldChg>
      <pc:sldChg chg="addSp delSp modSp new del mod">
        <pc:chgData name="Sujoy Sikdar" userId="461f446da299a2d6" providerId="LiveId" clId="{027F2E5F-2D36-4926-88DF-74133BE7F465}" dt="2022-02-11T16:29:16.880" v="2406" actId="47"/>
        <pc:sldMkLst>
          <pc:docMk/>
          <pc:sldMk cId="3283680643" sldId="405"/>
        </pc:sldMkLst>
      </pc:sldChg>
      <pc:sldChg chg="addSp delSp modSp new del mod">
        <pc:chgData name="Sujoy Sikdar" userId="461f446da299a2d6" providerId="LiveId" clId="{027F2E5F-2D36-4926-88DF-74133BE7F465}" dt="2022-02-11T18:06:32.218" v="6144" actId="47"/>
        <pc:sldMkLst>
          <pc:docMk/>
          <pc:sldMk cId="2117168928" sldId="406"/>
        </pc:sldMkLst>
      </pc:sldChg>
      <pc:sldChg chg="addSp delSp modSp new del mod">
        <pc:chgData name="Sujoy Sikdar" userId="461f446da299a2d6" providerId="LiveId" clId="{027F2E5F-2D36-4926-88DF-74133BE7F465}" dt="2022-02-11T16:29:46.074" v="2445" actId="47"/>
        <pc:sldMkLst>
          <pc:docMk/>
          <pc:sldMk cId="2300616888" sldId="407"/>
        </pc:sldMkLst>
      </pc:sldChg>
      <pc:sldChg chg="addSp delSp modSp new del mod">
        <pc:chgData name="Sujoy Sikdar" userId="461f446da299a2d6" providerId="LiveId" clId="{027F2E5F-2D36-4926-88DF-74133BE7F465}" dt="2022-02-11T18:06:32.218" v="6144" actId="47"/>
        <pc:sldMkLst>
          <pc:docMk/>
          <pc:sldMk cId="3373114804" sldId="407"/>
        </pc:sldMkLst>
      </pc:sldChg>
      <pc:sldChg chg="addSp modSp new mod ord modAnim">
        <pc:chgData name="Sujoy Sikdar" userId="461f446da299a2d6" providerId="LiveId" clId="{027F2E5F-2D36-4926-88DF-74133BE7F465}" dt="2022-02-11T18:01:51.423" v="6001"/>
        <pc:sldMkLst>
          <pc:docMk/>
          <pc:sldMk cId="3013849332" sldId="408"/>
        </pc:sldMkLst>
      </pc:sldChg>
      <pc:sldChg chg="addSp delSp modSp add mod modAnim">
        <pc:chgData name="Sujoy Sikdar" userId="461f446da299a2d6" providerId="LiveId" clId="{027F2E5F-2D36-4926-88DF-74133BE7F465}" dt="2022-02-11T18:01:10.459" v="5999"/>
        <pc:sldMkLst>
          <pc:docMk/>
          <pc:sldMk cId="3270211232" sldId="409"/>
        </pc:sldMkLst>
      </pc:sldChg>
      <pc:sldChg chg="addSp delSp modSp add mod">
        <pc:chgData name="Sujoy Sikdar" userId="461f446da299a2d6" providerId="LiveId" clId="{027F2E5F-2D36-4926-88DF-74133BE7F465}" dt="2022-02-11T16:58:54.189" v="3397"/>
        <pc:sldMkLst>
          <pc:docMk/>
          <pc:sldMk cId="701857307" sldId="410"/>
        </pc:sldMkLst>
      </pc:sldChg>
      <pc:sldChg chg="addSp delSp modSp new del mod">
        <pc:chgData name="Sujoy Sikdar" userId="461f446da299a2d6" providerId="LiveId" clId="{027F2E5F-2D36-4926-88DF-74133BE7F465}" dt="2022-02-11T17:01:39.634" v="3669" actId="47"/>
        <pc:sldMkLst>
          <pc:docMk/>
          <pc:sldMk cId="4087868212" sldId="411"/>
        </pc:sldMkLst>
      </pc:sldChg>
      <pc:sldChg chg="addSp modSp add mod modAnim">
        <pc:chgData name="Sujoy Sikdar" userId="461f446da299a2d6" providerId="LiveId" clId="{027F2E5F-2D36-4926-88DF-74133BE7F465}" dt="2022-02-11T18:00:46.139" v="5997"/>
        <pc:sldMkLst>
          <pc:docMk/>
          <pc:sldMk cId="4220267250" sldId="412"/>
        </pc:sldMkLst>
      </pc:sldChg>
      <pc:sldChg chg="modSp add mod ord modAnim">
        <pc:chgData name="Sujoy Sikdar" userId="461f446da299a2d6" providerId="LiveId" clId="{027F2E5F-2D36-4926-88DF-74133BE7F465}" dt="2022-02-11T18:02:07.030" v="6004"/>
        <pc:sldMkLst>
          <pc:docMk/>
          <pc:sldMk cId="4142037788" sldId="413"/>
        </pc:sldMkLst>
      </pc:sldChg>
      <pc:sldChg chg="addSp delSp modSp add mod ord modAnim">
        <pc:chgData name="Sujoy Sikdar" userId="461f446da299a2d6" providerId="LiveId" clId="{027F2E5F-2D36-4926-88DF-74133BE7F465}" dt="2022-02-11T18:02:35.682" v="6009"/>
        <pc:sldMkLst>
          <pc:docMk/>
          <pc:sldMk cId="4058704432" sldId="414"/>
        </pc:sldMkLst>
      </pc:sldChg>
      <pc:sldChg chg="modSp new mod modAnim">
        <pc:chgData name="Sujoy Sikdar" userId="461f446da299a2d6" providerId="LiveId" clId="{027F2E5F-2D36-4926-88DF-74133BE7F465}" dt="2022-02-11T18:02:30.141" v="6008"/>
        <pc:sldMkLst>
          <pc:docMk/>
          <pc:sldMk cId="3405929693" sldId="415"/>
        </pc:sldMkLst>
      </pc:sldChg>
      <pc:sldChg chg="addSp delSp modSp new mod modAnim">
        <pc:chgData name="Sujoy Sikdar" userId="461f446da299a2d6" providerId="LiveId" clId="{027F2E5F-2D36-4926-88DF-74133BE7F465}" dt="2022-02-11T17:58:00.807" v="5977"/>
        <pc:sldMkLst>
          <pc:docMk/>
          <pc:sldMk cId="1261533879" sldId="416"/>
        </pc:sldMkLst>
      </pc:sldChg>
      <pc:sldChg chg="addSp modSp new mod modAnim">
        <pc:chgData name="Sujoy Sikdar" userId="461f446da299a2d6" providerId="LiveId" clId="{027F2E5F-2D36-4926-88DF-74133BE7F465}" dt="2022-02-11T18:03:14.244" v="6015"/>
        <pc:sldMkLst>
          <pc:docMk/>
          <pc:sldMk cId="1616668344" sldId="417"/>
        </pc:sldMkLst>
      </pc:sldChg>
      <pc:sldChg chg="addSp modSp new mod modAnim">
        <pc:chgData name="Sujoy Sikdar" userId="461f446da299a2d6" providerId="LiveId" clId="{027F2E5F-2D36-4926-88DF-74133BE7F465}" dt="2022-02-11T18:05:38.733" v="6143"/>
        <pc:sldMkLst>
          <pc:docMk/>
          <pc:sldMk cId="706083449" sldId="418"/>
        </pc:sldMkLst>
      </pc:sldChg>
      <pc:sldChg chg="addSp delSp modSp new mod modAnim">
        <pc:chgData name="Sujoy Sikdar" userId="461f446da299a2d6" providerId="LiveId" clId="{027F2E5F-2D36-4926-88DF-74133BE7F465}" dt="2022-02-11T18:03:43.820" v="6018"/>
        <pc:sldMkLst>
          <pc:docMk/>
          <pc:sldMk cId="3397413828" sldId="419"/>
        </pc:sldMkLst>
      </pc:sldChg>
      <pc:sldChg chg="addSp delSp modSp new mod">
        <pc:chgData name="Sujoy Sikdar" userId="461f446da299a2d6" providerId="LiveId" clId="{027F2E5F-2D36-4926-88DF-74133BE7F465}" dt="2022-02-11T18:06:55.968" v="6178" actId="1076"/>
        <pc:sldMkLst>
          <pc:docMk/>
          <pc:sldMk cId="3412759590" sldId="420"/>
        </pc:sldMkLst>
      </pc:sldChg>
    </pc:docChg>
  </pc:docChgLst>
  <pc:docChgLst>
    <pc:chgData name="Sujoy Sikdar" userId="461f446da299a2d6" providerId="LiveId" clId="{E5B4F167-6C26-46D0-ABFB-05D5A5AF55A5}"/>
    <pc:docChg chg="modSld">
      <pc:chgData name="Sujoy Sikdar" userId="461f446da299a2d6" providerId="LiveId" clId="{E5B4F167-6C26-46D0-ABFB-05D5A5AF55A5}" dt="2022-02-02T15:08:01.682" v="81"/>
      <pc:docMkLst>
        <pc:docMk/>
      </pc:docMkLst>
      <pc:sldChg chg="addSp delSp modSp mod">
        <pc:chgData name="Sujoy Sikdar" userId="461f446da299a2d6" providerId="LiveId" clId="{E5B4F167-6C26-46D0-ABFB-05D5A5AF55A5}" dt="2022-02-02T15:08:01.682" v="81"/>
        <pc:sldMkLst>
          <pc:docMk/>
          <pc:sldMk cId="2363967789" sldId="332"/>
        </pc:sldMkLst>
      </pc:sldChg>
    </pc:docChg>
  </pc:docChgLst>
  <pc:docChgLst>
    <pc:chgData name="Sujoy Sikdar" userId="461f446da299a2d6" providerId="LiveId" clId="{955E1A9C-A8DE-4939-9937-0677A05E607F}"/>
    <pc:docChg chg="delSld modSld">
      <pc:chgData name="Sujoy Sikdar" userId="461f446da299a2d6" providerId="LiveId" clId="{955E1A9C-A8DE-4939-9937-0677A05E607F}" dt="2024-02-29T16:22:07.683" v="16" actId="20577"/>
      <pc:docMkLst>
        <pc:docMk/>
      </pc:docMkLst>
      <pc:sldChg chg="modSp mod">
        <pc:chgData name="Sujoy Sikdar" userId="461f446da299a2d6" providerId="LiveId" clId="{955E1A9C-A8DE-4939-9937-0677A05E607F}" dt="2024-02-29T16:22:07.683" v="16" actId="20577"/>
        <pc:sldMkLst>
          <pc:docMk/>
          <pc:sldMk cId="3087288884" sldId="560"/>
        </pc:sldMkLst>
      </pc:sldChg>
      <pc:sldChg chg="del">
        <pc:chgData name="Sujoy Sikdar" userId="461f446da299a2d6" providerId="LiveId" clId="{955E1A9C-A8DE-4939-9937-0677A05E607F}" dt="2024-02-29T15:06:52.246" v="0" actId="47"/>
        <pc:sldMkLst>
          <pc:docMk/>
          <pc:sldMk cId="3216610095" sldId="571"/>
        </pc:sldMkLst>
      </pc:sldChg>
    </pc:docChg>
  </pc:docChgLst>
  <pc:docChgLst>
    <pc:chgData name="Sujoy Sikdar" userId="461f446da299a2d6" providerId="LiveId" clId="{80C0AA5F-0B5F-4ECC-9705-D96080A014B1}"/>
    <pc:docChg chg="undo redo custSel addSld delSld modSld">
      <pc:chgData name="Sujoy Sikdar" userId="461f446da299a2d6" providerId="LiveId" clId="{80C0AA5F-0B5F-4ECC-9705-D96080A014B1}" dt="2024-03-25T21:02:00.982" v="335" actId="2696"/>
      <pc:docMkLst>
        <pc:docMk/>
      </pc:docMkLst>
      <pc:sldChg chg="modSp mod">
        <pc:chgData name="Sujoy Sikdar" userId="461f446da299a2d6" providerId="LiveId" clId="{80C0AA5F-0B5F-4ECC-9705-D96080A014B1}" dt="2024-03-19T13:50:33.833" v="1" actId="20577"/>
        <pc:sldMkLst>
          <pc:docMk/>
          <pc:sldMk cId="2831053087" sldId="256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1628855838" sldId="257"/>
        </pc:sldMkLst>
      </pc:sldChg>
      <pc:sldChg chg="modSp new mod">
        <pc:chgData name="Sujoy Sikdar" userId="461f446da299a2d6" providerId="LiveId" clId="{80C0AA5F-0B5F-4ECC-9705-D96080A014B1}" dt="2024-03-19T13:55:26.914" v="249" actId="27636"/>
        <pc:sldMkLst>
          <pc:docMk/>
          <pc:sldMk cId="1660392846" sldId="257"/>
        </pc:sldMkLst>
      </pc:sldChg>
      <pc:sldChg chg="add">
        <pc:chgData name="Sujoy Sikdar" userId="461f446da299a2d6" providerId="LiveId" clId="{80C0AA5F-0B5F-4ECC-9705-D96080A014B1}" dt="2024-03-19T13:58:32.909" v="306"/>
        <pc:sldMkLst>
          <pc:docMk/>
          <pc:sldMk cId="3440455771" sldId="258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719885806" sldId="258"/>
        </pc:sldMkLst>
      </pc:sldChg>
      <pc:sldChg chg="add">
        <pc:chgData name="Sujoy Sikdar" userId="461f446da299a2d6" providerId="LiveId" clId="{80C0AA5F-0B5F-4ECC-9705-D96080A014B1}" dt="2024-03-19T13:58:32.909" v="306"/>
        <pc:sldMkLst>
          <pc:docMk/>
          <pc:sldMk cId="1492930335" sldId="259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436626175" sldId="259"/>
        </pc:sldMkLst>
      </pc:sldChg>
      <pc:sldChg chg="add">
        <pc:chgData name="Sujoy Sikdar" userId="461f446da299a2d6" providerId="LiveId" clId="{80C0AA5F-0B5F-4ECC-9705-D96080A014B1}" dt="2024-03-19T13:58:32.909" v="306"/>
        <pc:sldMkLst>
          <pc:docMk/>
          <pc:sldMk cId="2982284842" sldId="260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479406408" sldId="260"/>
        </pc:sldMkLst>
      </pc:sldChg>
      <pc:sldChg chg="add">
        <pc:chgData name="Sujoy Sikdar" userId="461f446da299a2d6" providerId="LiveId" clId="{80C0AA5F-0B5F-4ECC-9705-D96080A014B1}" dt="2024-03-19T13:58:32.909" v="306"/>
        <pc:sldMkLst>
          <pc:docMk/>
          <pc:sldMk cId="365240068" sldId="261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2162939231" sldId="261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614239443" sldId="262"/>
        </pc:sldMkLst>
      </pc:sldChg>
      <pc:sldChg chg="add">
        <pc:chgData name="Sujoy Sikdar" userId="461f446da299a2d6" providerId="LiveId" clId="{80C0AA5F-0B5F-4ECC-9705-D96080A014B1}" dt="2024-03-19T13:58:32.909" v="306"/>
        <pc:sldMkLst>
          <pc:docMk/>
          <pc:sldMk cId="1370453369" sldId="262"/>
        </pc:sldMkLst>
      </pc:sldChg>
      <pc:sldChg chg="add">
        <pc:chgData name="Sujoy Sikdar" userId="461f446da299a2d6" providerId="LiveId" clId="{80C0AA5F-0B5F-4ECC-9705-D96080A014B1}" dt="2024-03-19T13:58:32.909" v="306"/>
        <pc:sldMkLst>
          <pc:docMk/>
          <pc:sldMk cId="1708428244" sldId="263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586882370" sldId="263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2285214333" sldId="264"/>
        </pc:sldMkLst>
      </pc:sldChg>
      <pc:sldChg chg="add">
        <pc:chgData name="Sujoy Sikdar" userId="461f446da299a2d6" providerId="LiveId" clId="{80C0AA5F-0B5F-4ECC-9705-D96080A014B1}" dt="2024-03-19T13:58:32.909" v="306"/>
        <pc:sldMkLst>
          <pc:docMk/>
          <pc:sldMk cId="3479910078" sldId="264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89009334" sldId="265"/>
        </pc:sldMkLst>
      </pc:sldChg>
      <pc:sldChg chg="add">
        <pc:chgData name="Sujoy Sikdar" userId="461f446da299a2d6" providerId="LiveId" clId="{80C0AA5F-0B5F-4ECC-9705-D96080A014B1}" dt="2024-03-19T13:58:32.909" v="306"/>
        <pc:sldMkLst>
          <pc:docMk/>
          <pc:sldMk cId="606463903" sldId="265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656122149" sldId="266"/>
        </pc:sldMkLst>
      </pc:sldChg>
      <pc:sldChg chg="add">
        <pc:chgData name="Sujoy Sikdar" userId="461f446da299a2d6" providerId="LiveId" clId="{80C0AA5F-0B5F-4ECC-9705-D96080A014B1}" dt="2024-03-19T13:58:32.909" v="306"/>
        <pc:sldMkLst>
          <pc:docMk/>
          <pc:sldMk cId="3659985929" sldId="266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96286213" sldId="267"/>
        </pc:sldMkLst>
      </pc:sldChg>
      <pc:sldChg chg="add">
        <pc:chgData name="Sujoy Sikdar" userId="461f446da299a2d6" providerId="LiveId" clId="{80C0AA5F-0B5F-4ECC-9705-D96080A014B1}" dt="2024-03-19T13:58:32.909" v="306"/>
        <pc:sldMkLst>
          <pc:docMk/>
          <pc:sldMk cId="2816243776" sldId="267"/>
        </pc:sldMkLst>
      </pc:sldChg>
      <pc:sldChg chg="add">
        <pc:chgData name="Sujoy Sikdar" userId="461f446da299a2d6" providerId="LiveId" clId="{80C0AA5F-0B5F-4ECC-9705-D96080A014B1}" dt="2024-03-19T13:58:32.909" v="306"/>
        <pc:sldMkLst>
          <pc:docMk/>
          <pc:sldMk cId="2588942002" sldId="268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2908862617" sldId="269"/>
        </pc:sldMkLst>
      </pc:sldChg>
      <pc:sldChg chg="add">
        <pc:chgData name="Sujoy Sikdar" userId="461f446da299a2d6" providerId="LiveId" clId="{80C0AA5F-0B5F-4ECC-9705-D96080A014B1}" dt="2024-03-19T13:58:32.909" v="306"/>
        <pc:sldMkLst>
          <pc:docMk/>
          <pc:sldMk cId="3801785649" sldId="269"/>
        </pc:sldMkLst>
      </pc:sldChg>
      <pc:sldChg chg="add">
        <pc:chgData name="Sujoy Sikdar" userId="461f446da299a2d6" providerId="LiveId" clId="{80C0AA5F-0B5F-4ECC-9705-D96080A014B1}" dt="2024-03-19T13:58:32.909" v="306"/>
        <pc:sldMkLst>
          <pc:docMk/>
          <pc:sldMk cId="1951144787" sldId="270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801020739" sldId="270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1691552113" sldId="271"/>
        </pc:sldMkLst>
      </pc:sldChg>
      <pc:sldChg chg="add">
        <pc:chgData name="Sujoy Sikdar" userId="461f446da299a2d6" providerId="LiveId" clId="{80C0AA5F-0B5F-4ECC-9705-D96080A014B1}" dt="2024-03-19T13:58:32.909" v="306"/>
        <pc:sldMkLst>
          <pc:docMk/>
          <pc:sldMk cId="4286012033" sldId="271"/>
        </pc:sldMkLst>
      </pc:sldChg>
      <pc:sldChg chg="add">
        <pc:chgData name="Sujoy Sikdar" userId="461f446da299a2d6" providerId="LiveId" clId="{80C0AA5F-0B5F-4ECC-9705-D96080A014B1}" dt="2024-03-19T13:58:32.909" v="306"/>
        <pc:sldMkLst>
          <pc:docMk/>
          <pc:sldMk cId="10814169" sldId="272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2376179639" sldId="272"/>
        </pc:sldMkLst>
      </pc:sldChg>
      <pc:sldChg chg="add">
        <pc:chgData name="Sujoy Sikdar" userId="461f446da299a2d6" providerId="LiveId" clId="{80C0AA5F-0B5F-4ECC-9705-D96080A014B1}" dt="2024-03-19T13:58:32.909" v="306"/>
        <pc:sldMkLst>
          <pc:docMk/>
          <pc:sldMk cId="2316255804" sldId="273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452991514" sldId="273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878673321" sldId="274"/>
        </pc:sldMkLst>
      </pc:sldChg>
      <pc:sldChg chg="add">
        <pc:chgData name="Sujoy Sikdar" userId="461f446da299a2d6" providerId="LiveId" clId="{80C0AA5F-0B5F-4ECC-9705-D96080A014B1}" dt="2024-03-19T13:58:32.909" v="306"/>
        <pc:sldMkLst>
          <pc:docMk/>
          <pc:sldMk cId="2241163105" sldId="274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2364390298" sldId="275"/>
        </pc:sldMkLst>
      </pc:sldChg>
      <pc:sldChg chg="add">
        <pc:chgData name="Sujoy Sikdar" userId="461f446da299a2d6" providerId="LiveId" clId="{80C0AA5F-0B5F-4ECC-9705-D96080A014B1}" dt="2024-03-19T13:58:32.909" v="306"/>
        <pc:sldMkLst>
          <pc:docMk/>
          <pc:sldMk cId="4037905604" sldId="275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1454135431" sldId="276"/>
        </pc:sldMkLst>
      </pc:sldChg>
      <pc:sldChg chg="add">
        <pc:chgData name="Sujoy Sikdar" userId="461f446da299a2d6" providerId="LiveId" clId="{80C0AA5F-0B5F-4ECC-9705-D96080A014B1}" dt="2024-03-19T13:58:32.909" v="306"/>
        <pc:sldMkLst>
          <pc:docMk/>
          <pc:sldMk cId="2275347350" sldId="276"/>
        </pc:sldMkLst>
      </pc:sldChg>
      <pc:sldChg chg="add">
        <pc:chgData name="Sujoy Sikdar" userId="461f446da299a2d6" providerId="LiveId" clId="{80C0AA5F-0B5F-4ECC-9705-D96080A014B1}" dt="2024-03-19T13:58:32.909" v="306"/>
        <pc:sldMkLst>
          <pc:docMk/>
          <pc:sldMk cId="1098584968" sldId="277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4042221007" sldId="277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629405639" sldId="278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2228568480" sldId="279"/>
        </pc:sldMkLst>
      </pc:sldChg>
      <pc:sldChg chg="add del">
        <pc:chgData name="Sujoy Sikdar" userId="461f446da299a2d6" providerId="LiveId" clId="{80C0AA5F-0B5F-4ECC-9705-D96080A014B1}" dt="2024-03-21T13:55:57.070" v="330" actId="47"/>
        <pc:sldMkLst>
          <pc:docMk/>
          <pc:sldMk cId="3765592645" sldId="279"/>
        </pc:sldMkLst>
      </pc:sldChg>
      <pc:sldChg chg="addSp modSp add mod modAnim">
        <pc:chgData name="Sujoy Sikdar" userId="461f446da299a2d6" providerId="LiveId" clId="{80C0AA5F-0B5F-4ECC-9705-D96080A014B1}" dt="2024-03-21T13:53:00.853" v="328"/>
        <pc:sldMkLst>
          <pc:docMk/>
          <pc:sldMk cId="1579403807" sldId="280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521517105" sldId="280"/>
        </pc:sldMkLst>
      </pc:sldChg>
      <pc:sldChg chg="add">
        <pc:chgData name="Sujoy Sikdar" userId="461f446da299a2d6" providerId="LiveId" clId="{80C0AA5F-0B5F-4ECC-9705-D96080A014B1}" dt="2024-03-19T13:58:32.909" v="306"/>
        <pc:sldMkLst>
          <pc:docMk/>
          <pc:sldMk cId="1470633092" sldId="281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1991086027" sldId="281"/>
        </pc:sldMkLst>
      </pc:sldChg>
      <pc:sldChg chg="modSp add del mod">
        <pc:chgData name="Sujoy Sikdar" userId="461f446da299a2d6" providerId="LiveId" clId="{80C0AA5F-0B5F-4ECC-9705-D96080A014B1}" dt="2024-03-19T13:53:56.854" v="220" actId="47"/>
        <pc:sldMkLst>
          <pc:docMk/>
          <pc:sldMk cId="1364788724" sldId="282"/>
        </pc:sldMkLst>
      </pc:sldChg>
      <pc:sldChg chg="add del">
        <pc:chgData name="Sujoy Sikdar" userId="461f446da299a2d6" providerId="LiveId" clId="{80C0AA5F-0B5F-4ECC-9705-D96080A014B1}" dt="2024-03-21T13:55:32.770" v="329" actId="47"/>
        <pc:sldMkLst>
          <pc:docMk/>
          <pc:sldMk cId="1966567622" sldId="282"/>
        </pc:sldMkLst>
      </pc:sldChg>
      <pc:sldChg chg="add">
        <pc:chgData name="Sujoy Sikdar" userId="461f446da299a2d6" providerId="LiveId" clId="{80C0AA5F-0B5F-4ECC-9705-D96080A014B1}" dt="2024-03-19T13:51:00.420" v="4"/>
        <pc:sldMkLst>
          <pc:docMk/>
          <pc:sldMk cId="980297647" sldId="283"/>
        </pc:sldMkLst>
      </pc:sldChg>
      <pc:sldChg chg="add del">
        <pc:chgData name="Sujoy Sikdar" userId="461f446da299a2d6" providerId="LiveId" clId="{80C0AA5F-0B5F-4ECC-9705-D96080A014B1}" dt="2024-03-21T13:55:57.070" v="330" actId="47"/>
        <pc:sldMkLst>
          <pc:docMk/>
          <pc:sldMk cId="3233616921" sldId="284"/>
        </pc:sldMkLst>
      </pc:sldChg>
      <pc:sldChg chg="add del">
        <pc:chgData name="Sujoy Sikdar" userId="461f446da299a2d6" providerId="LiveId" clId="{80C0AA5F-0B5F-4ECC-9705-D96080A014B1}" dt="2024-03-21T13:55:57.070" v="330" actId="47"/>
        <pc:sldMkLst>
          <pc:docMk/>
          <pc:sldMk cId="2012574321" sldId="285"/>
        </pc:sldMkLst>
      </pc:sldChg>
      <pc:sldChg chg="add">
        <pc:chgData name="Sujoy Sikdar" userId="461f446da299a2d6" providerId="LiveId" clId="{80C0AA5F-0B5F-4ECC-9705-D96080A014B1}" dt="2024-03-19T13:58:32.909" v="306"/>
        <pc:sldMkLst>
          <pc:docMk/>
          <pc:sldMk cId="3570246446" sldId="291"/>
        </pc:sldMkLst>
      </pc:sldChg>
      <pc:sldChg chg="add">
        <pc:chgData name="Sujoy Sikdar" userId="461f446da299a2d6" providerId="LiveId" clId="{80C0AA5F-0B5F-4ECC-9705-D96080A014B1}" dt="2024-03-19T13:58:32.909" v="306"/>
        <pc:sldMkLst>
          <pc:docMk/>
          <pc:sldMk cId="2521083105" sldId="292"/>
        </pc:sldMkLst>
      </pc:sldChg>
      <pc:sldChg chg="add del">
        <pc:chgData name="Sujoy Sikdar" userId="461f446da299a2d6" providerId="LiveId" clId="{80C0AA5F-0B5F-4ECC-9705-D96080A014B1}" dt="2024-03-21T13:55:57.070" v="330" actId="47"/>
        <pc:sldMkLst>
          <pc:docMk/>
          <pc:sldMk cId="2374161576" sldId="305"/>
        </pc:sldMkLst>
      </pc:sldChg>
      <pc:sldChg chg="add del">
        <pc:chgData name="Sujoy Sikdar" userId="461f446da299a2d6" providerId="LiveId" clId="{80C0AA5F-0B5F-4ECC-9705-D96080A014B1}" dt="2024-03-21T13:55:57.070" v="330" actId="47"/>
        <pc:sldMkLst>
          <pc:docMk/>
          <pc:sldMk cId="3724082773" sldId="306"/>
        </pc:sldMkLst>
      </pc:sldChg>
      <pc:sldChg chg="add del">
        <pc:chgData name="Sujoy Sikdar" userId="461f446da299a2d6" providerId="LiveId" clId="{80C0AA5F-0B5F-4ECC-9705-D96080A014B1}" dt="2024-03-21T13:55:57.070" v="330" actId="47"/>
        <pc:sldMkLst>
          <pc:docMk/>
          <pc:sldMk cId="2002284855" sldId="307"/>
        </pc:sldMkLst>
      </pc:sldChg>
      <pc:sldChg chg="add del">
        <pc:chgData name="Sujoy Sikdar" userId="461f446da299a2d6" providerId="LiveId" clId="{80C0AA5F-0B5F-4ECC-9705-D96080A014B1}" dt="2024-03-21T13:55:57.070" v="330" actId="47"/>
        <pc:sldMkLst>
          <pc:docMk/>
          <pc:sldMk cId="224966747" sldId="308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173246126" sldId="353"/>
        </pc:sldMkLst>
      </pc:sldChg>
      <pc:sldChg chg="modSp add mod">
        <pc:chgData name="Sujoy Sikdar" userId="461f446da299a2d6" providerId="LiveId" clId="{80C0AA5F-0B5F-4ECC-9705-D96080A014B1}" dt="2024-03-19T13:54:11.486" v="230" actId="20577"/>
        <pc:sldMkLst>
          <pc:docMk/>
          <pc:sldMk cId="179731877" sldId="387"/>
        </pc:sldMkLst>
      </pc:sldChg>
      <pc:sldChg chg="modSp new mod">
        <pc:chgData name="Sujoy Sikdar" userId="461f446da299a2d6" providerId="LiveId" clId="{80C0AA5F-0B5F-4ECC-9705-D96080A014B1}" dt="2024-03-19T13:53:49.506" v="219" actId="113"/>
        <pc:sldMkLst>
          <pc:docMk/>
          <pc:sldMk cId="3812814033" sldId="388"/>
        </pc:sldMkLst>
      </pc:sldChg>
      <pc:sldChg chg="modSp new mod">
        <pc:chgData name="Sujoy Sikdar" userId="461f446da299a2d6" providerId="LiveId" clId="{80C0AA5F-0B5F-4ECC-9705-D96080A014B1}" dt="2024-03-19T13:56:51.935" v="283" actId="20577"/>
        <pc:sldMkLst>
          <pc:docMk/>
          <pc:sldMk cId="1702961743" sldId="389"/>
        </pc:sldMkLst>
      </pc:sldChg>
      <pc:sldChg chg="modSp new mod">
        <pc:chgData name="Sujoy Sikdar" userId="461f446da299a2d6" providerId="LiveId" clId="{80C0AA5F-0B5F-4ECC-9705-D96080A014B1}" dt="2024-03-19T13:58:07.332" v="305" actId="20577"/>
        <pc:sldMkLst>
          <pc:docMk/>
          <pc:sldMk cId="2220060826" sldId="390"/>
        </pc:sldMkLst>
      </pc:sldChg>
      <pc:sldChg chg="add">
        <pc:chgData name="Sujoy Sikdar" userId="461f446da299a2d6" providerId="LiveId" clId="{80C0AA5F-0B5F-4ECC-9705-D96080A014B1}" dt="2024-03-19T13:58:32.909" v="306"/>
        <pc:sldMkLst>
          <pc:docMk/>
          <pc:sldMk cId="1947682642" sldId="391"/>
        </pc:sldMkLst>
      </pc:sldChg>
      <pc:sldChg chg="add del">
        <pc:chgData name="Sujoy Sikdar" userId="461f446da299a2d6" providerId="LiveId" clId="{80C0AA5F-0B5F-4ECC-9705-D96080A014B1}" dt="2024-03-19T13:59:09.770" v="308" actId="47"/>
        <pc:sldMkLst>
          <pc:docMk/>
          <pc:sldMk cId="3619272202" sldId="392"/>
        </pc:sldMkLst>
      </pc:sldChg>
      <pc:sldChg chg="add del">
        <pc:chgData name="Sujoy Sikdar" userId="461f446da299a2d6" providerId="LiveId" clId="{80C0AA5F-0B5F-4ECC-9705-D96080A014B1}" dt="2024-03-19T13:59:09.770" v="308" actId="47"/>
        <pc:sldMkLst>
          <pc:docMk/>
          <pc:sldMk cId="2110445254" sldId="393"/>
        </pc:sldMkLst>
      </pc:sldChg>
      <pc:sldChg chg="add del">
        <pc:chgData name="Sujoy Sikdar" userId="461f446da299a2d6" providerId="LiveId" clId="{80C0AA5F-0B5F-4ECC-9705-D96080A014B1}" dt="2024-03-19T13:59:09.770" v="308" actId="47"/>
        <pc:sldMkLst>
          <pc:docMk/>
          <pc:sldMk cId="1963651222" sldId="394"/>
        </pc:sldMkLst>
      </pc:sldChg>
      <pc:sldChg chg="add del">
        <pc:chgData name="Sujoy Sikdar" userId="461f446da299a2d6" providerId="LiveId" clId="{80C0AA5F-0B5F-4ECC-9705-D96080A014B1}" dt="2024-03-19T13:59:09.770" v="308" actId="47"/>
        <pc:sldMkLst>
          <pc:docMk/>
          <pc:sldMk cId="1649611315" sldId="395"/>
        </pc:sldMkLst>
      </pc:sldChg>
      <pc:sldChg chg="add del">
        <pc:chgData name="Sujoy Sikdar" userId="461f446da299a2d6" providerId="LiveId" clId="{80C0AA5F-0B5F-4ECC-9705-D96080A014B1}" dt="2024-03-19T13:59:14.718" v="309" actId="47"/>
        <pc:sldMkLst>
          <pc:docMk/>
          <pc:sldMk cId="1718272041" sldId="396"/>
        </pc:sldMkLst>
      </pc:sldChg>
      <pc:sldChg chg="add del">
        <pc:chgData name="Sujoy Sikdar" userId="461f446da299a2d6" providerId="LiveId" clId="{80C0AA5F-0B5F-4ECC-9705-D96080A014B1}" dt="2024-03-19T13:59:14.718" v="309" actId="47"/>
        <pc:sldMkLst>
          <pc:docMk/>
          <pc:sldMk cId="3386758610" sldId="397"/>
        </pc:sldMkLst>
      </pc:sldChg>
      <pc:sldChg chg="add del">
        <pc:chgData name="Sujoy Sikdar" userId="461f446da299a2d6" providerId="LiveId" clId="{80C0AA5F-0B5F-4ECC-9705-D96080A014B1}" dt="2024-03-21T13:55:57.070" v="330" actId="47"/>
        <pc:sldMkLst>
          <pc:docMk/>
          <pc:sldMk cId="1827442430" sldId="398"/>
        </pc:sldMkLst>
      </pc:sldChg>
      <pc:sldChg chg="del">
        <pc:chgData name="Sujoy Sikdar" userId="461f446da299a2d6" providerId="LiveId" clId="{80C0AA5F-0B5F-4ECC-9705-D96080A014B1}" dt="2024-03-21T13:55:32.770" v="329" actId="47"/>
        <pc:sldMkLst>
          <pc:docMk/>
          <pc:sldMk cId="4132783792" sldId="399"/>
        </pc:sldMkLst>
      </pc:sldChg>
      <pc:sldChg chg="del">
        <pc:chgData name="Sujoy Sikdar" userId="461f446da299a2d6" providerId="LiveId" clId="{80C0AA5F-0B5F-4ECC-9705-D96080A014B1}" dt="2024-03-21T13:55:32.770" v="329" actId="47"/>
        <pc:sldMkLst>
          <pc:docMk/>
          <pc:sldMk cId="282571290" sldId="400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350726657" sldId="400"/>
        </pc:sldMkLst>
      </pc:sldChg>
      <pc:sldChg chg="del">
        <pc:chgData name="Sujoy Sikdar" userId="461f446da299a2d6" providerId="LiveId" clId="{80C0AA5F-0B5F-4ECC-9705-D96080A014B1}" dt="2024-03-21T13:55:32.770" v="329" actId="47"/>
        <pc:sldMkLst>
          <pc:docMk/>
          <pc:sldMk cId="1724392082" sldId="401"/>
        </pc:sldMkLst>
      </pc:sldChg>
      <pc:sldChg chg="del">
        <pc:chgData name="Sujoy Sikdar" userId="461f446da299a2d6" providerId="LiveId" clId="{80C0AA5F-0B5F-4ECC-9705-D96080A014B1}" dt="2024-03-21T13:55:32.770" v="329" actId="47"/>
        <pc:sldMkLst>
          <pc:docMk/>
          <pc:sldMk cId="670141384" sldId="402"/>
        </pc:sldMkLst>
      </pc:sldChg>
      <pc:sldChg chg="del">
        <pc:chgData name="Sujoy Sikdar" userId="461f446da299a2d6" providerId="LiveId" clId="{80C0AA5F-0B5F-4ECC-9705-D96080A014B1}" dt="2024-03-21T13:55:32.770" v="329" actId="47"/>
        <pc:sldMkLst>
          <pc:docMk/>
          <pc:sldMk cId="804056428" sldId="403"/>
        </pc:sldMkLst>
      </pc:sldChg>
      <pc:sldChg chg="del">
        <pc:chgData name="Sujoy Sikdar" userId="461f446da299a2d6" providerId="LiveId" clId="{80C0AA5F-0B5F-4ECC-9705-D96080A014B1}" dt="2024-03-21T13:55:32.770" v="329" actId="47"/>
        <pc:sldMkLst>
          <pc:docMk/>
          <pc:sldMk cId="2026177870" sldId="404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1825072446" sldId="476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989404590" sldId="481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2514527141" sldId="488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419695120" sldId="491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771926276" sldId="495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2320000407" sldId="496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2930300616" sldId="497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2006744074" sldId="499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063145862" sldId="500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1847948383" sldId="501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767485236" sldId="502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66474684" sldId="503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569149294" sldId="504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1343677031" sldId="505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050127197" sldId="506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4223103578" sldId="507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1368511259" sldId="508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341603683" sldId="509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933843202" sldId="510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787445380" sldId="511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466113356" sldId="512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1931088735" sldId="515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579069021" sldId="516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129873284" sldId="517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050764331" sldId="518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214821104" sldId="519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156308251" sldId="520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883554613" sldId="521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2594088694" sldId="522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4146622199" sldId="537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1242221088" sldId="538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1550073226" sldId="539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2558887088" sldId="540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209508596" sldId="541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2623842756" sldId="542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2090403065" sldId="543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084044784" sldId="544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878307515" sldId="545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2698987442" sldId="546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863730631" sldId="547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4206431576" sldId="548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1611851339" sldId="549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1460330603" sldId="550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2251939796" sldId="551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1665939212" sldId="553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1361284268" sldId="554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2978022920" sldId="556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092324330" sldId="557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087288884" sldId="560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2920562127" sldId="561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1576189513" sldId="562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405806885" sldId="563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2556389669" sldId="565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4146998587" sldId="566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4206364721" sldId="567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98293649" sldId="568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1376030910" sldId="569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907787031" sldId="570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1299527548" sldId="572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1071103352" sldId="573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2005367407" sldId="574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1722365930" sldId="575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825474941" sldId="576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959966067" sldId="577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899894763" sldId="578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2805004476" sldId="579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818792292" sldId="580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161938132" sldId="581"/>
        </pc:sldMkLst>
      </pc:sldChg>
      <pc:sldChg chg="add del">
        <pc:chgData name="Sujoy Sikdar" userId="461f446da299a2d6" providerId="LiveId" clId="{80C0AA5F-0B5F-4ECC-9705-D96080A014B1}" dt="2024-03-25T21:02:00.982" v="335" actId="2696"/>
        <pc:sldMkLst>
          <pc:docMk/>
          <pc:sldMk cId="1473423849" sldId="1757"/>
        </pc:sldMkLst>
      </pc:sldChg>
      <pc:sldChg chg="add del">
        <pc:chgData name="Sujoy Sikdar" userId="461f446da299a2d6" providerId="LiveId" clId="{80C0AA5F-0B5F-4ECC-9705-D96080A014B1}" dt="2024-03-25T21:02:00.982" v="335" actId="2696"/>
        <pc:sldMkLst>
          <pc:docMk/>
          <pc:sldMk cId="810804731" sldId="1758"/>
        </pc:sldMkLst>
      </pc:sldChg>
      <pc:sldChg chg="add del">
        <pc:chgData name="Sujoy Sikdar" userId="461f446da299a2d6" providerId="LiveId" clId="{80C0AA5F-0B5F-4ECC-9705-D96080A014B1}" dt="2024-03-25T21:02:00.982" v="335" actId="2696"/>
        <pc:sldMkLst>
          <pc:docMk/>
          <pc:sldMk cId="2784653375" sldId="1759"/>
        </pc:sldMkLst>
      </pc:sldChg>
      <pc:sldChg chg="add del">
        <pc:chgData name="Sujoy Sikdar" userId="461f446da299a2d6" providerId="LiveId" clId="{80C0AA5F-0B5F-4ECC-9705-D96080A014B1}" dt="2024-03-25T21:02:00.982" v="335" actId="2696"/>
        <pc:sldMkLst>
          <pc:docMk/>
          <pc:sldMk cId="1837579264" sldId="1760"/>
        </pc:sldMkLst>
      </pc:sldChg>
      <pc:sldChg chg="add del">
        <pc:chgData name="Sujoy Sikdar" userId="461f446da299a2d6" providerId="LiveId" clId="{80C0AA5F-0B5F-4ECC-9705-D96080A014B1}" dt="2024-03-25T21:02:00.982" v="335" actId="2696"/>
        <pc:sldMkLst>
          <pc:docMk/>
          <pc:sldMk cId="4213336272" sldId="1762"/>
        </pc:sldMkLst>
      </pc:sldChg>
      <pc:sldChg chg="add del">
        <pc:chgData name="Sujoy Sikdar" userId="461f446da299a2d6" providerId="LiveId" clId="{80C0AA5F-0B5F-4ECC-9705-D96080A014B1}" dt="2024-03-25T21:02:00.982" v="335" actId="2696"/>
        <pc:sldMkLst>
          <pc:docMk/>
          <pc:sldMk cId="1574574761" sldId="1763"/>
        </pc:sldMkLst>
      </pc:sldChg>
      <pc:sldChg chg="add del">
        <pc:chgData name="Sujoy Sikdar" userId="461f446da299a2d6" providerId="LiveId" clId="{80C0AA5F-0B5F-4ECC-9705-D96080A014B1}" dt="2024-03-25T21:02:00.982" v="335" actId="2696"/>
        <pc:sldMkLst>
          <pc:docMk/>
          <pc:sldMk cId="80545174" sldId="1856"/>
        </pc:sldMkLst>
      </pc:sldChg>
      <pc:sldChg chg="add del">
        <pc:chgData name="Sujoy Sikdar" userId="461f446da299a2d6" providerId="LiveId" clId="{80C0AA5F-0B5F-4ECC-9705-D96080A014B1}" dt="2024-03-25T21:02:00.982" v="335" actId="2696"/>
        <pc:sldMkLst>
          <pc:docMk/>
          <pc:sldMk cId="1205770330" sldId="1863"/>
        </pc:sldMkLst>
      </pc:sldChg>
      <pc:sldChg chg="add del">
        <pc:chgData name="Sujoy Sikdar" userId="461f446da299a2d6" providerId="LiveId" clId="{80C0AA5F-0B5F-4ECC-9705-D96080A014B1}" dt="2024-03-25T21:02:00.982" v="335" actId="2696"/>
        <pc:sldMkLst>
          <pc:docMk/>
          <pc:sldMk cId="1129830701" sldId="1864"/>
        </pc:sldMkLst>
      </pc:sldChg>
      <pc:sldChg chg="add del">
        <pc:chgData name="Sujoy Sikdar" userId="461f446da299a2d6" providerId="LiveId" clId="{80C0AA5F-0B5F-4ECC-9705-D96080A014B1}" dt="2024-03-25T21:02:00.982" v="335" actId="2696"/>
        <pc:sldMkLst>
          <pc:docMk/>
          <pc:sldMk cId="665145355" sldId="1865"/>
        </pc:sldMkLst>
      </pc:sldChg>
      <pc:sldChg chg="add del">
        <pc:chgData name="Sujoy Sikdar" userId="461f446da299a2d6" providerId="LiveId" clId="{80C0AA5F-0B5F-4ECC-9705-D96080A014B1}" dt="2024-03-25T21:02:00.982" v="335" actId="2696"/>
        <pc:sldMkLst>
          <pc:docMk/>
          <pc:sldMk cId="70351880" sldId="1887"/>
        </pc:sldMkLst>
      </pc:sldChg>
      <pc:sldChg chg="add del">
        <pc:chgData name="Sujoy Sikdar" userId="461f446da299a2d6" providerId="LiveId" clId="{80C0AA5F-0B5F-4ECC-9705-D96080A014B1}" dt="2024-03-25T21:02:00.982" v="335" actId="2696"/>
        <pc:sldMkLst>
          <pc:docMk/>
          <pc:sldMk cId="2470562283" sldId="1894"/>
        </pc:sldMkLst>
      </pc:sldChg>
      <pc:sldChg chg="add del">
        <pc:chgData name="Sujoy Sikdar" userId="461f446da299a2d6" providerId="LiveId" clId="{80C0AA5F-0B5F-4ECC-9705-D96080A014B1}" dt="2024-03-25T21:02:00.982" v="335" actId="2696"/>
        <pc:sldMkLst>
          <pc:docMk/>
          <pc:sldMk cId="1976739301" sldId="1895"/>
        </pc:sldMkLst>
      </pc:sldChg>
      <pc:sldChg chg="add">
        <pc:chgData name="Sujoy Sikdar" userId="461f446da299a2d6" providerId="LiveId" clId="{80C0AA5F-0B5F-4ECC-9705-D96080A014B1}" dt="2024-03-21T14:00:25.084" v="331"/>
        <pc:sldMkLst>
          <pc:docMk/>
          <pc:sldMk cId="733363742" sldId="1900"/>
        </pc:sldMkLst>
      </pc:sldChg>
      <pc:sldChg chg="add">
        <pc:chgData name="Sujoy Sikdar" userId="461f446da299a2d6" providerId="LiveId" clId="{80C0AA5F-0B5F-4ECC-9705-D96080A014B1}" dt="2024-03-21T14:00:25.084" v="331"/>
        <pc:sldMkLst>
          <pc:docMk/>
          <pc:sldMk cId="2161020963" sldId="1901"/>
        </pc:sldMkLst>
      </pc:sldChg>
      <pc:sldChg chg="add">
        <pc:chgData name="Sujoy Sikdar" userId="461f446da299a2d6" providerId="LiveId" clId="{80C0AA5F-0B5F-4ECC-9705-D96080A014B1}" dt="2024-03-21T14:00:25.084" v="331"/>
        <pc:sldMkLst>
          <pc:docMk/>
          <pc:sldMk cId="3611844430" sldId="1902"/>
        </pc:sldMkLst>
      </pc:sldChg>
      <pc:sldChg chg="add">
        <pc:chgData name="Sujoy Sikdar" userId="461f446da299a2d6" providerId="LiveId" clId="{80C0AA5F-0B5F-4ECC-9705-D96080A014B1}" dt="2024-03-21T14:00:25.084" v="331"/>
        <pc:sldMkLst>
          <pc:docMk/>
          <pc:sldMk cId="117886348" sldId="1908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4204963796" sldId="1915"/>
        </pc:sldMkLst>
      </pc:sldChg>
      <pc:sldChg chg="add">
        <pc:chgData name="Sujoy Sikdar" userId="461f446da299a2d6" providerId="LiveId" clId="{80C0AA5F-0B5F-4ECC-9705-D96080A014B1}" dt="2024-03-21T18:19:59.391" v="332"/>
        <pc:sldMkLst>
          <pc:docMk/>
          <pc:sldMk cId="2137820163" sldId="1933"/>
        </pc:sldMkLst>
      </pc:sldChg>
      <pc:sldMasterChg chg="addSldLayout delSldLayout">
        <pc:chgData name="Sujoy Sikdar" userId="461f446da299a2d6" providerId="LiveId" clId="{80C0AA5F-0B5F-4ECC-9705-D96080A014B1}" dt="2024-03-25T21:02:00.982" v="335" actId="2696"/>
        <pc:sldMasterMkLst>
          <pc:docMk/>
          <pc:sldMasterMk cId="2255991273" sldId="2147483648"/>
        </pc:sldMasterMkLst>
        <pc:sldLayoutChg chg="add del">
          <pc:chgData name="Sujoy Sikdar" userId="461f446da299a2d6" providerId="LiveId" clId="{80C0AA5F-0B5F-4ECC-9705-D96080A014B1}" dt="2024-03-25T21:02:00.982" v="335" actId="2696"/>
          <pc:sldLayoutMkLst>
            <pc:docMk/>
            <pc:sldMasterMk cId="2255991273" sldId="2147483648"/>
            <pc:sldLayoutMk cId="1445863729" sldId="2147483661"/>
          </pc:sldLayoutMkLst>
        </pc:sldLayoutChg>
      </pc:sldMasterChg>
    </pc:docChg>
  </pc:docChgLst>
  <pc:docChgLst>
    <pc:chgData name="Sujoy Sikdar" userId="461f446da299a2d6" providerId="LiveId" clId="{A344BF59-66CD-40DA-B654-DF05F83ADEA4}"/>
    <pc:docChg chg="addSld delSld modSld">
      <pc:chgData name="Sujoy Sikdar" userId="461f446da299a2d6" providerId="LiveId" clId="{A344BF59-66CD-40DA-B654-DF05F83ADEA4}" dt="2024-02-20T19:50:22.899" v="11" actId="47"/>
      <pc:docMkLst>
        <pc:docMk/>
      </pc:docMkLst>
      <pc:sldChg chg="modSp modAnim">
        <pc:chgData name="Sujoy Sikdar" userId="461f446da299a2d6" providerId="LiveId" clId="{A344BF59-66CD-40DA-B654-DF05F83ADEA4}" dt="2024-02-20T15:55:07.112" v="9" actId="20577"/>
        <pc:sldMkLst>
          <pc:docMk/>
          <pc:sldMk cId="3289247049" sldId="465"/>
        </pc:sldMkLst>
      </pc:sldChg>
      <pc:sldChg chg="new del">
        <pc:chgData name="Sujoy Sikdar" userId="461f446da299a2d6" providerId="LiveId" clId="{A344BF59-66CD-40DA-B654-DF05F83ADEA4}" dt="2024-02-20T19:50:22.899" v="11" actId="47"/>
        <pc:sldMkLst>
          <pc:docMk/>
          <pc:sldMk cId="1158876472" sldId="502"/>
        </pc:sldMkLst>
      </pc:sldChg>
    </pc:docChg>
  </pc:docChgLst>
  <pc:docChgLst>
    <pc:chgData name="Sujoy Sikdar" userId="461f446da299a2d6" providerId="LiveId" clId="{7408F5A2-A719-4C8E-B470-439413ED2460}"/>
    <pc:docChg chg="undo custSel addSld delSld modSld">
      <pc:chgData name="Sujoy Sikdar" userId="461f446da299a2d6" providerId="LiveId" clId="{7408F5A2-A719-4C8E-B470-439413ED2460}" dt="2024-04-11T17:30:21.324" v="229" actId="47"/>
      <pc:docMkLst>
        <pc:docMk/>
      </pc:docMkLst>
      <pc:sldChg chg="add">
        <pc:chgData name="Sujoy Sikdar" userId="461f446da299a2d6" providerId="LiveId" clId="{7408F5A2-A719-4C8E-B470-439413ED2460}" dt="2024-04-04T13:54:41.723" v="5"/>
        <pc:sldMkLst>
          <pc:docMk/>
          <pc:sldMk cId="1183503977" sldId="257"/>
        </pc:sldMkLst>
      </pc:sldChg>
      <pc:sldChg chg="modSp add mod">
        <pc:chgData name="Sujoy Sikdar" userId="461f446da299a2d6" providerId="LiveId" clId="{7408F5A2-A719-4C8E-B470-439413ED2460}" dt="2024-04-04T14:00:27.884" v="75" actId="1076"/>
        <pc:sldMkLst>
          <pc:docMk/>
          <pc:sldMk cId="2800669706" sldId="258"/>
        </pc:sldMkLst>
      </pc:sldChg>
      <pc:sldChg chg="add">
        <pc:chgData name="Sujoy Sikdar" userId="461f446da299a2d6" providerId="LiveId" clId="{7408F5A2-A719-4C8E-B470-439413ED2460}" dt="2024-04-04T13:54:41.723" v="5"/>
        <pc:sldMkLst>
          <pc:docMk/>
          <pc:sldMk cId="130632363" sldId="259"/>
        </pc:sldMkLst>
      </pc:sldChg>
      <pc:sldChg chg="add">
        <pc:chgData name="Sujoy Sikdar" userId="461f446da299a2d6" providerId="LiveId" clId="{7408F5A2-A719-4C8E-B470-439413ED2460}" dt="2024-04-04T13:54:41.723" v="5"/>
        <pc:sldMkLst>
          <pc:docMk/>
          <pc:sldMk cId="1849833137" sldId="260"/>
        </pc:sldMkLst>
      </pc:sldChg>
      <pc:sldChg chg="add">
        <pc:chgData name="Sujoy Sikdar" userId="461f446da299a2d6" providerId="LiveId" clId="{7408F5A2-A719-4C8E-B470-439413ED2460}" dt="2024-04-04T13:54:41.723" v="5"/>
        <pc:sldMkLst>
          <pc:docMk/>
          <pc:sldMk cId="198575312" sldId="261"/>
        </pc:sldMkLst>
      </pc:sldChg>
      <pc:sldChg chg="add">
        <pc:chgData name="Sujoy Sikdar" userId="461f446da299a2d6" providerId="LiveId" clId="{7408F5A2-A719-4C8E-B470-439413ED2460}" dt="2024-04-04T13:54:41.723" v="5"/>
        <pc:sldMkLst>
          <pc:docMk/>
          <pc:sldMk cId="1109415699" sldId="262"/>
        </pc:sldMkLst>
      </pc:sldChg>
      <pc:sldChg chg="add">
        <pc:chgData name="Sujoy Sikdar" userId="461f446da299a2d6" providerId="LiveId" clId="{7408F5A2-A719-4C8E-B470-439413ED2460}" dt="2024-04-04T13:54:41.723" v="5"/>
        <pc:sldMkLst>
          <pc:docMk/>
          <pc:sldMk cId="3761335764" sldId="263"/>
        </pc:sldMkLst>
      </pc:sldChg>
      <pc:sldChg chg="add">
        <pc:chgData name="Sujoy Sikdar" userId="461f446da299a2d6" providerId="LiveId" clId="{7408F5A2-A719-4C8E-B470-439413ED2460}" dt="2024-04-04T13:54:41.723" v="5"/>
        <pc:sldMkLst>
          <pc:docMk/>
          <pc:sldMk cId="3075538361" sldId="264"/>
        </pc:sldMkLst>
      </pc:sldChg>
      <pc:sldChg chg="add">
        <pc:chgData name="Sujoy Sikdar" userId="461f446da299a2d6" providerId="LiveId" clId="{7408F5A2-A719-4C8E-B470-439413ED2460}" dt="2024-04-04T13:54:41.723" v="5"/>
        <pc:sldMkLst>
          <pc:docMk/>
          <pc:sldMk cId="1504129668" sldId="265"/>
        </pc:sldMkLst>
      </pc:sldChg>
      <pc:sldChg chg="add">
        <pc:chgData name="Sujoy Sikdar" userId="461f446da299a2d6" providerId="LiveId" clId="{7408F5A2-A719-4C8E-B470-439413ED2460}" dt="2024-04-04T13:54:41.723" v="5"/>
        <pc:sldMkLst>
          <pc:docMk/>
          <pc:sldMk cId="3040430969" sldId="266"/>
        </pc:sldMkLst>
      </pc:sldChg>
      <pc:sldChg chg="add">
        <pc:chgData name="Sujoy Sikdar" userId="461f446da299a2d6" providerId="LiveId" clId="{7408F5A2-A719-4C8E-B470-439413ED2460}" dt="2024-04-04T13:54:41.723" v="5"/>
        <pc:sldMkLst>
          <pc:docMk/>
          <pc:sldMk cId="590087434" sldId="267"/>
        </pc:sldMkLst>
      </pc:sldChg>
      <pc:sldChg chg="add">
        <pc:chgData name="Sujoy Sikdar" userId="461f446da299a2d6" providerId="LiveId" clId="{7408F5A2-A719-4C8E-B470-439413ED2460}" dt="2024-04-04T13:54:41.723" v="5"/>
        <pc:sldMkLst>
          <pc:docMk/>
          <pc:sldMk cId="4064455654" sldId="268"/>
        </pc:sldMkLst>
      </pc:sldChg>
      <pc:sldChg chg="add">
        <pc:chgData name="Sujoy Sikdar" userId="461f446da299a2d6" providerId="LiveId" clId="{7408F5A2-A719-4C8E-B470-439413ED2460}" dt="2024-04-04T13:54:41.723" v="5"/>
        <pc:sldMkLst>
          <pc:docMk/>
          <pc:sldMk cId="3472224719" sldId="270"/>
        </pc:sldMkLst>
      </pc:sldChg>
      <pc:sldChg chg="add">
        <pc:chgData name="Sujoy Sikdar" userId="461f446da299a2d6" providerId="LiveId" clId="{7408F5A2-A719-4C8E-B470-439413ED2460}" dt="2024-04-04T13:54:41.723" v="5"/>
        <pc:sldMkLst>
          <pc:docMk/>
          <pc:sldMk cId="2377937585" sldId="272"/>
        </pc:sldMkLst>
      </pc:sldChg>
      <pc:sldChg chg="add">
        <pc:chgData name="Sujoy Sikdar" userId="461f446da299a2d6" providerId="LiveId" clId="{7408F5A2-A719-4C8E-B470-439413ED2460}" dt="2024-04-04T13:54:41.723" v="5"/>
        <pc:sldMkLst>
          <pc:docMk/>
          <pc:sldMk cId="688371655" sldId="273"/>
        </pc:sldMkLst>
      </pc:sldChg>
      <pc:sldChg chg="add">
        <pc:chgData name="Sujoy Sikdar" userId="461f446da299a2d6" providerId="LiveId" clId="{7408F5A2-A719-4C8E-B470-439413ED2460}" dt="2024-04-04T13:56:03.962" v="7"/>
        <pc:sldMkLst>
          <pc:docMk/>
          <pc:sldMk cId="2843653263" sldId="275"/>
        </pc:sldMkLst>
      </pc:sldChg>
      <pc:sldChg chg="add">
        <pc:chgData name="Sujoy Sikdar" userId="461f446da299a2d6" providerId="LiveId" clId="{7408F5A2-A719-4C8E-B470-439413ED2460}" dt="2024-04-04T13:56:03.962" v="7"/>
        <pc:sldMkLst>
          <pc:docMk/>
          <pc:sldMk cId="3268923794" sldId="276"/>
        </pc:sldMkLst>
      </pc:sldChg>
      <pc:sldChg chg="add">
        <pc:chgData name="Sujoy Sikdar" userId="461f446da299a2d6" providerId="LiveId" clId="{7408F5A2-A719-4C8E-B470-439413ED2460}" dt="2024-04-04T13:56:03.962" v="7"/>
        <pc:sldMkLst>
          <pc:docMk/>
          <pc:sldMk cId="2443276065" sldId="277"/>
        </pc:sldMkLst>
      </pc:sldChg>
      <pc:sldChg chg="add">
        <pc:chgData name="Sujoy Sikdar" userId="461f446da299a2d6" providerId="LiveId" clId="{7408F5A2-A719-4C8E-B470-439413ED2460}" dt="2024-04-04T13:56:03.962" v="7"/>
        <pc:sldMkLst>
          <pc:docMk/>
          <pc:sldMk cId="3104472825" sldId="278"/>
        </pc:sldMkLst>
      </pc:sldChg>
      <pc:sldChg chg="add">
        <pc:chgData name="Sujoy Sikdar" userId="461f446da299a2d6" providerId="LiveId" clId="{7408F5A2-A719-4C8E-B470-439413ED2460}" dt="2024-04-04T13:56:03.962" v="7"/>
        <pc:sldMkLst>
          <pc:docMk/>
          <pc:sldMk cId="4074242252" sldId="279"/>
        </pc:sldMkLst>
      </pc:sldChg>
      <pc:sldChg chg="add">
        <pc:chgData name="Sujoy Sikdar" userId="461f446da299a2d6" providerId="LiveId" clId="{7408F5A2-A719-4C8E-B470-439413ED2460}" dt="2024-04-04T13:57:51.039" v="9"/>
        <pc:sldMkLst>
          <pc:docMk/>
          <pc:sldMk cId="1789121919" sldId="280"/>
        </pc:sldMkLst>
      </pc:sldChg>
      <pc:sldChg chg="add">
        <pc:chgData name="Sujoy Sikdar" userId="461f446da299a2d6" providerId="LiveId" clId="{7408F5A2-A719-4C8E-B470-439413ED2460}" dt="2024-04-04T13:57:39.115" v="8"/>
        <pc:sldMkLst>
          <pc:docMk/>
          <pc:sldMk cId="3414885622" sldId="282"/>
        </pc:sldMkLst>
      </pc:sldChg>
      <pc:sldChg chg="add">
        <pc:chgData name="Sujoy Sikdar" userId="461f446da299a2d6" providerId="LiveId" clId="{7408F5A2-A719-4C8E-B470-439413ED2460}" dt="2024-04-04T13:57:51.039" v="9"/>
        <pc:sldMkLst>
          <pc:docMk/>
          <pc:sldMk cId="4076912212" sldId="283"/>
        </pc:sldMkLst>
      </pc:sldChg>
      <pc:sldChg chg="add">
        <pc:chgData name="Sujoy Sikdar" userId="461f446da299a2d6" providerId="LiveId" clId="{7408F5A2-A719-4C8E-B470-439413ED2460}" dt="2024-04-04T13:57:51.039" v="9"/>
        <pc:sldMkLst>
          <pc:docMk/>
          <pc:sldMk cId="3579694010" sldId="284"/>
        </pc:sldMkLst>
      </pc:sldChg>
      <pc:sldChg chg="modSp add mod modAnim">
        <pc:chgData name="Sujoy Sikdar" userId="461f446da299a2d6" providerId="LiveId" clId="{7408F5A2-A719-4C8E-B470-439413ED2460}" dt="2024-04-09T13:52:23.673" v="95" actId="20577"/>
        <pc:sldMkLst>
          <pc:docMk/>
          <pc:sldMk cId="2534436088" sldId="285"/>
        </pc:sldMkLst>
      </pc:sldChg>
      <pc:sldChg chg="modSp add mod">
        <pc:chgData name="Sujoy Sikdar" userId="461f446da299a2d6" providerId="LiveId" clId="{7408F5A2-A719-4C8E-B470-439413ED2460}" dt="2024-04-09T13:53:04.689" v="122" actId="20577"/>
        <pc:sldMkLst>
          <pc:docMk/>
          <pc:sldMk cId="4179836310" sldId="287"/>
        </pc:sldMkLst>
      </pc:sldChg>
      <pc:sldChg chg="modSp add mod">
        <pc:chgData name="Sujoy Sikdar" userId="461f446da299a2d6" providerId="LiveId" clId="{7408F5A2-A719-4C8E-B470-439413ED2460}" dt="2024-04-09T13:59:38.619" v="153" actId="20577"/>
        <pc:sldMkLst>
          <pc:docMk/>
          <pc:sldMk cId="99463790" sldId="288"/>
        </pc:sldMkLst>
      </pc:sldChg>
      <pc:sldChg chg="add">
        <pc:chgData name="Sujoy Sikdar" userId="461f446da299a2d6" providerId="LiveId" clId="{7408F5A2-A719-4C8E-B470-439413ED2460}" dt="2024-04-04T13:58:20.305" v="10"/>
        <pc:sldMkLst>
          <pc:docMk/>
          <pc:sldMk cId="1892012332" sldId="289"/>
        </pc:sldMkLst>
      </pc:sldChg>
      <pc:sldChg chg="add">
        <pc:chgData name="Sujoy Sikdar" userId="461f446da299a2d6" providerId="LiveId" clId="{7408F5A2-A719-4C8E-B470-439413ED2460}" dt="2024-04-04T13:58:20.305" v="10"/>
        <pc:sldMkLst>
          <pc:docMk/>
          <pc:sldMk cId="1335668792" sldId="290"/>
        </pc:sldMkLst>
      </pc:sldChg>
      <pc:sldChg chg="add">
        <pc:chgData name="Sujoy Sikdar" userId="461f446da299a2d6" providerId="LiveId" clId="{7408F5A2-A719-4C8E-B470-439413ED2460}" dt="2024-04-04T13:58:20.305" v="10"/>
        <pc:sldMkLst>
          <pc:docMk/>
          <pc:sldMk cId="2488385718" sldId="291"/>
        </pc:sldMkLst>
      </pc:sldChg>
      <pc:sldChg chg="add">
        <pc:chgData name="Sujoy Sikdar" userId="461f446da299a2d6" providerId="LiveId" clId="{7408F5A2-A719-4C8E-B470-439413ED2460}" dt="2024-04-04T13:58:20.305" v="10"/>
        <pc:sldMkLst>
          <pc:docMk/>
          <pc:sldMk cId="3940856788" sldId="292"/>
        </pc:sldMkLst>
      </pc:sldChg>
      <pc:sldChg chg="add">
        <pc:chgData name="Sujoy Sikdar" userId="461f446da299a2d6" providerId="LiveId" clId="{7408F5A2-A719-4C8E-B470-439413ED2460}" dt="2024-04-04T13:58:20.305" v="10"/>
        <pc:sldMkLst>
          <pc:docMk/>
          <pc:sldMk cId="3315582586" sldId="293"/>
        </pc:sldMkLst>
      </pc:sldChg>
      <pc:sldChg chg="add">
        <pc:chgData name="Sujoy Sikdar" userId="461f446da299a2d6" providerId="LiveId" clId="{7408F5A2-A719-4C8E-B470-439413ED2460}" dt="2024-04-04T13:58:20.305" v="10"/>
        <pc:sldMkLst>
          <pc:docMk/>
          <pc:sldMk cId="1888129239" sldId="294"/>
        </pc:sldMkLst>
      </pc:sldChg>
      <pc:sldChg chg="modSp add">
        <pc:chgData name="Sujoy Sikdar" userId="461f446da299a2d6" providerId="LiveId" clId="{7408F5A2-A719-4C8E-B470-439413ED2460}" dt="2024-04-11T17:29:45.237" v="228" actId="20577"/>
        <pc:sldMkLst>
          <pc:docMk/>
          <pc:sldMk cId="1910261190" sldId="295"/>
        </pc:sldMkLst>
      </pc:sldChg>
      <pc:sldChg chg="add">
        <pc:chgData name="Sujoy Sikdar" userId="461f446da299a2d6" providerId="LiveId" clId="{7408F5A2-A719-4C8E-B470-439413ED2460}" dt="2024-04-04T13:58:20.305" v="10"/>
        <pc:sldMkLst>
          <pc:docMk/>
          <pc:sldMk cId="3919492026" sldId="296"/>
        </pc:sldMkLst>
      </pc:sldChg>
      <pc:sldChg chg="add">
        <pc:chgData name="Sujoy Sikdar" userId="461f446da299a2d6" providerId="LiveId" clId="{7408F5A2-A719-4C8E-B470-439413ED2460}" dt="2024-04-04T13:58:20.305" v="10"/>
        <pc:sldMkLst>
          <pc:docMk/>
          <pc:sldMk cId="1765171890" sldId="298"/>
        </pc:sldMkLst>
      </pc:sldChg>
      <pc:sldChg chg="add">
        <pc:chgData name="Sujoy Sikdar" userId="461f446da299a2d6" providerId="LiveId" clId="{7408F5A2-A719-4C8E-B470-439413ED2460}" dt="2024-04-11T13:50:29.226" v="156"/>
        <pc:sldMkLst>
          <pc:docMk/>
          <pc:sldMk cId="862153115" sldId="299"/>
        </pc:sldMkLst>
      </pc:sldChg>
      <pc:sldChg chg="add">
        <pc:chgData name="Sujoy Sikdar" userId="461f446da299a2d6" providerId="LiveId" clId="{7408F5A2-A719-4C8E-B470-439413ED2460}" dt="2024-04-11T13:50:29.226" v="156"/>
        <pc:sldMkLst>
          <pc:docMk/>
          <pc:sldMk cId="1498563365" sldId="300"/>
        </pc:sldMkLst>
      </pc:sldChg>
      <pc:sldChg chg="add">
        <pc:chgData name="Sujoy Sikdar" userId="461f446da299a2d6" providerId="LiveId" clId="{7408F5A2-A719-4C8E-B470-439413ED2460}" dt="2024-04-11T13:50:29.226" v="156"/>
        <pc:sldMkLst>
          <pc:docMk/>
          <pc:sldMk cId="2510759622" sldId="301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2637808234" sldId="302"/>
        </pc:sldMkLst>
      </pc:sldChg>
      <pc:sldChg chg="add">
        <pc:chgData name="Sujoy Sikdar" userId="461f446da299a2d6" providerId="LiveId" clId="{7408F5A2-A719-4C8E-B470-439413ED2460}" dt="2024-04-11T13:50:29.226" v="156"/>
        <pc:sldMkLst>
          <pc:docMk/>
          <pc:sldMk cId="3182049042" sldId="302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1716864587" sldId="303"/>
        </pc:sldMkLst>
      </pc:sldChg>
      <pc:sldChg chg="add">
        <pc:chgData name="Sujoy Sikdar" userId="461f446da299a2d6" providerId="LiveId" clId="{7408F5A2-A719-4C8E-B470-439413ED2460}" dt="2024-04-11T13:50:29.226" v="156"/>
        <pc:sldMkLst>
          <pc:docMk/>
          <pc:sldMk cId="4019493048" sldId="303"/>
        </pc:sldMkLst>
      </pc:sldChg>
      <pc:sldChg chg="add">
        <pc:chgData name="Sujoy Sikdar" userId="461f446da299a2d6" providerId="LiveId" clId="{7408F5A2-A719-4C8E-B470-439413ED2460}" dt="2024-04-11T13:50:29.226" v="156"/>
        <pc:sldMkLst>
          <pc:docMk/>
          <pc:sldMk cId="1123929137" sldId="304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3159042615" sldId="304"/>
        </pc:sldMkLst>
      </pc:sldChg>
      <pc:sldChg chg="add">
        <pc:chgData name="Sujoy Sikdar" userId="461f446da299a2d6" providerId="LiveId" clId="{7408F5A2-A719-4C8E-B470-439413ED2460}" dt="2024-04-11T13:50:29.226" v="156"/>
        <pc:sldMkLst>
          <pc:docMk/>
          <pc:sldMk cId="4045129167" sldId="305"/>
        </pc:sldMkLst>
      </pc:sldChg>
      <pc:sldChg chg="add">
        <pc:chgData name="Sujoy Sikdar" userId="461f446da299a2d6" providerId="LiveId" clId="{7408F5A2-A719-4C8E-B470-439413ED2460}" dt="2024-04-11T13:50:29.226" v="156"/>
        <pc:sldMkLst>
          <pc:docMk/>
          <pc:sldMk cId="90831590" sldId="306"/>
        </pc:sldMkLst>
      </pc:sldChg>
      <pc:sldChg chg="add">
        <pc:chgData name="Sujoy Sikdar" userId="461f446da299a2d6" providerId="LiveId" clId="{7408F5A2-A719-4C8E-B470-439413ED2460}" dt="2024-04-11T13:50:29.226" v="156"/>
        <pc:sldMkLst>
          <pc:docMk/>
          <pc:sldMk cId="3173691948" sldId="307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1328015034" sldId="308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1196481520" sldId="309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3396546232" sldId="310"/>
        </pc:sldMkLst>
      </pc:sldChg>
      <pc:sldChg chg="add">
        <pc:chgData name="Sujoy Sikdar" userId="461f446da299a2d6" providerId="LiveId" clId="{7408F5A2-A719-4C8E-B470-439413ED2460}" dt="2024-04-04T13:54:41.723" v="5"/>
        <pc:sldMkLst>
          <pc:docMk/>
          <pc:sldMk cId="3648794966" sldId="310"/>
        </pc:sldMkLst>
      </pc:sldChg>
      <pc:sldChg chg="add">
        <pc:chgData name="Sujoy Sikdar" userId="461f446da299a2d6" providerId="LiveId" clId="{7408F5A2-A719-4C8E-B470-439413ED2460}" dt="2024-04-04T13:55:14.075" v="6"/>
        <pc:sldMkLst>
          <pc:docMk/>
          <pc:sldMk cId="1083169222" sldId="311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3871479972" sldId="312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3144956972" sldId="313"/>
        </pc:sldMkLst>
      </pc:sldChg>
      <pc:sldChg chg="add">
        <pc:chgData name="Sujoy Sikdar" userId="461f446da299a2d6" providerId="LiveId" clId="{7408F5A2-A719-4C8E-B470-439413ED2460}" dt="2024-04-04T13:54:41.723" v="5"/>
        <pc:sldMkLst>
          <pc:docMk/>
          <pc:sldMk cId="2087867269" sldId="314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3631332017" sldId="314"/>
        </pc:sldMkLst>
      </pc:sldChg>
      <pc:sldChg chg="add">
        <pc:chgData name="Sujoy Sikdar" userId="461f446da299a2d6" providerId="LiveId" clId="{7408F5A2-A719-4C8E-B470-439413ED2460}" dt="2024-04-04T13:54:41.723" v="5"/>
        <pc:sldMkLst>
          <pc:docMk/>
          <pc:sldMk cId="3738652779" sldId="315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3913667199" sldId="315"/>
        </pc:sldMkLst>
      </pc:sldChg>
      <pc:sldChg chg="add">
        <pc:chgData name="Sujoy Sikdar" userId="461f446da299a2d6" providerId="LiveId" clId="{7408F5A2-A719-4C8E-B470-439413ED2460}" dt="2024-04-04T13:54:41.723" v="5"/>
        <pc:sldMkLst>
          <pc:docMk/>
          <pc:sldMk cId="1447477158" sldId="316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4040272195" sldId="316"/>
        </pc:sldMkLst>
      </pc:sldChg>
      <pc:sldChg chg="add">
        <pc:chgData name="Sujoy Sikdar" userId="461f446da299a2d6" providerId="LiveId" clId="{7408F5A2-A719-4C8E-B470-439413ED2460}" dt="2024-04-11T13:50:29.226" v="156"/>
        <pc:sldMkLst>
          <pc:docMk/>
          <pc:sldMk cId="2655693705" sldId="317"/>
        </pc:sldMkLst>
      </pc:sldChg>
      <pc:sldChg chg="add">
        <pc:chgData name="Sujoy Sikdar" userId="461f446da299a2d6" providerId="LiveId" clId="{7408F5A2-A719-4C8E-B470-439413ED2460}" dt="2024-04-04T13:55:14.075" v="6"/>
        <pc:sldMkLst>
          <pc:docMk/>
          <pc:sldMk cId="2085583008" sldId="318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3267780774" sldId="318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457276142" sldId="319"/>
        </pc:sldMkLst>
      </pc:sldChg>
      <pc:sldChg chg="modSp add mod">
        <pc:chgData name="Sujoy Sikdar" userId="461f446da299a2d6" providerId="LiveId" clId="{7408F5A2-A719-4C8E-B470-439413ED2460}" dt="2024-04-09T13:59:25.495" v="142" actId="20577"/>
        <pc:sldMkLst>
          <pc:docMk/>
          <pc:sldMk cId="3587162823" sldId="319"/>
        </pc:sldMkLst>
      </pc:sldChg>
      <pc:sldChg chg="add">
        <pc:chgData name="Sujoy Sikdar" userId="461f446da299a2d6" providerId="LiveId" clId="{7408F5A2-A719-4C8E-B470-439413ED2460}" dt="2024-04-04T13:58:20.305" v="10"/>
        <pc:sldMkLst>
          <pc:docMk/>
          <pc:sldMk cId="705489719" sldId="320"/>
        </pc:sldMkLst>
      </pc:sldChg>
      <pc:sldChg chg="new del">
        <pc:chgData name="Sujoy Sikdar" userId="461f446da299a2d6" providerId="LiveId" clId="{7408F5A2-A719-4C8E-B470-439413ED2460}" dt="2024-04-11T13:50:35.207" v="157" actId="47"/>
        <pc:sldMkLst>
          <pc:docMk/>
          <pc:sldMk cId="3532719642" sldId="321"/>
        </pc:sldMkLst>
      </pc:sldChg>
      <pc:sldChg chg="add">
        <pc:chgData name="Sujoy Sikdar" userId="461f446da299a2d6" providerId="LiveId" clId="{7408F5A2-A719-4C8E-B470-439413ED2460}" dt="2024-04-11T13:49:38.310" v="155"/>
        <pc:sldMkLst>
          <pc:docMk/>
          <pc:sldMk cId="1576242641" sldId="322"/>
        </pc:sldMkLst>
      </pc:sldChg>
      <pc:sldChg chg="add">
        <pc:chgData name="Sujoy Sikdar" userId="461f446da299a2d6" providerId="LiveId" clId="{7408F5A2-A719-4C8E-B470-439413ED2460}" dt="2024-04-11T13:49:38.310" v="155"/>
        <pc:sldMkLst>
          <pc:docMk/>
          <pc:sldMk cId="3016784650" sldId="323"/>
        </pc:sldMkLst>
      </pc:sldChg>
      <pc:sldChg chg="add">
        <pc:chgData name="Sujoy Sikdar" userId="461f446da299a2d6" providerId="LiveId" clId="{7408F5A2-A719-4C8E-B470-439413ED2460}" dt="2024-04-11T13:49:38.310" v="155"/>
        <pc:sldMkLst>
          <pc:docMk/>
          <pc:sldMk cId="18193316" sldId="324"/>
        </pc:sldMkLst>
      </pc:sldChg>
      <pc:sldChg chg="add">
        <pc:chgData name="Sujoy Sikdar" userId="461f446da299a2d6" providerId="LiveId" clId="{7408F5A2-A719-4C8E-B470-439413ED2460}" dt="2024-04-11T13:49:38.310" v="155"/>
        <pc:sldMkLst>
          <pc:docMk/>
          <pc:sldMk cId="2843993913" sldId="325"/>
        </pc:sldMkLst>
      </pc:sldChg>
      <pc:sldChg chg="add">
        <pc:chgData name="Sujoy Sikdar" userId="461f446da299a2d6" providerId="LiveId" clId="{7408F5A2-A719-4C8E-B470-439413ED2460}" dt="2024-04-11T13:49:38.310" v="155"/>
        <pc:sldMkLst>
          <pc:docMk/>
          <pc:sldMk cId="2656773324" sldId="326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1689972602" sldId="327"/>
        </pc:sldMkLst>
      </pc:sldChg>
      <pc:sldChg chg="add">
        <pc:chgData name="Sujoy Sikdar" userId="461f446da299a2d6" providerId="LiveId" clId="{7408F5A2-A719-4C8E-B470-439413ED2460}" dt="2024-04-11T13:49:38.310" v="155"/>
        <pc:sldMkLst>
          <pc:docMk/>
          <pc:sldMk cId="2951619634" sldId="327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2149580749" sldId="328"/>
        </pc:sldMkLst>
      </pc:sldChg>
      <pc:sldChg chg="add">
        <pc:chgData name="Sujoy Sikdar" userId="461f446da299a2d6" providerId="LiveId" clId="{7408F5A2-A719-4C8E-B470-439413ED2460}" dt="2024-04-11T13:49:38.310" v="155"/>
        <pc:sldMkLst>
          <pc:docMk/>
          <pc:sldMk cId="3489680603" sldId="328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2909857833" sldId="329"/>
        </pc:sldMkLst>
      </pc:sldChg>
      <pc:sldChg chg="add">
        <pc:chgData name="Sujoy Sikdar" userId="461f446da299a2d6" providerId="LiveId" clId="{7408F5A2-A719-4C8E-B470-439413ED2460}" dt="2024-04-11T13:49:38.310" v="155"/>
        <pc:sldMkLst>
          <pc:docMk/>
          <pc:sldMk cId="3435076334" sldId="329"/>
        </pc:sldMkLst>
      </pc:sldChg>
      <pc:sldChg chg="add">
        <pc:chgData name="Sujoy Sikdar" userId="461f446da299a2d6" providerId="LiveId" clId="{7408F5A2-A719-4C8E-B470-439413ED2460}" dt="2024-04-11T13:49:38.310" v="155"/>
        <pc:sldMkLst>
          <pc:docMk/>
          <pc:sldMk cId="100264363" sldId="330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2451030971" sldId="330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2281375729" sldId="331"/>
        </pc:sldMkLst>
      </pc:sldChg>
      <pc:sldChg chg="add">
        <pc:chgData name="Sujoy Sikdar" userId="461f446da299a2d6" providerId="LiveId" clId="{7408F5A2-A719-4C8E-B470-439413ED2460}" dt="2024-04-11T13:50:29.226" v="156"/>
        <pc:sldMkLst>
          <pc:docMk/>
          <pc:sldMk cId="3434169495" sldId="331"/>
        </pc:sldMkLst>
      </pc:sldChg>
      <pc:sldChg chg="add">
        <pc:chgData name="Sujoy Sikdar" userId="461f446da299a2d6" providerId="LiveId" clId="{7408F5A2-A719-4C8E-B470-439413ED2460}" dt="2024-04-11T13:50:29.226" v="156"/>
        <pc:sldMkLst>
          <pc:docMk/>
          <pc:sldMk cId="41824745" sldId="332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3847753011" sldId="332"/>
        </pc:sldMkLst>
      </pc:sldChg>
      <pc:sldChg chg="modSp new del mod">
        <pc:chgData name="Sujoy Sikdar" userId="461f446da299a2d6" providerId="LiveId" clId="{7408F5A2-A719-4C8E-B470-439413ED2460}" dt="2024-04-11T17:30:21.324" v="229" actId="47"/>
        <pc:sldMkLst>
          <pc:docMk/>
          <pc:sldMk cId="2165413925" sldId="333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3725790266" sldId="333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2375854209" sldId="334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2273786297" sldId="335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989404590" sldId="479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752565263" sldId="480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1365031281" sldId="481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2086434666" sldId="482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964190381" sldId="483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3668424330" sldId="484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963259518" sldId="485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2046390339" sldId="486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1514161445" sldId="487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1473423849" sldId="1757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810804731" sldId="1758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2784653375" sldId="1759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1837579264" sldId="1760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4213336272" sldId="1762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1574574761" sldId="1763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2136448558" sldId="1782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4068776521" sldId="1784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2451928705" sldId="1785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1281323906" sldId="1854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80545174" sldId="1856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1205770330" sldId="1863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1129830701" sldId="1864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665145355" sldId="1865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70351880" sldId="1887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846968777" sldId="1889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2470562283" sldId="1894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1976739301" sldId="1895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2530844690" sldId="1903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2415235405" sldId="1904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239049638" sldId="1905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2372281956" sldId="1907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1699373649" sldId="1909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4170142423" sldId="1910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3189875736" sldId="1911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2325836902" sldId="1912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3536786181" sldId="1914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3577660152" sldId="1915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3196753875" sldId="1916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658960517" sldId="1917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3465368892" sldId="1918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4188756111" sldId="1919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3799706353" sldId="1921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3276334662" sldId="1922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286308746" sldId="1923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504193545" sldId="1924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2719768883" sldId="1926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2020999620" sldId="1928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844679691" sldId="1929"/>
        </pc:sldMkLst>
      </pc:sldChg>
      <pc:sldChg chg="del">
        <pc:chgData name="Sujoy Sikdar" userId="461f446da299a2d6" providerId="LiveId" clId="{7408F5A2-A719-4C8E-B470-439413ED2460}" dt="2024-04-04T13:53:56.542" v="0" actId="47"/>
        <pc:sldMkLst>
          <pc:docMk/>
          <pc:sldMk cId="2721119912" sldId="1930"/>
        </pc:sldMkLst>
      </pc:sldChg>
      <pc:sldMasterChg chg="delSldLayout">
        <pc:chgData name="Sujoy Sikdar" userId="461f446da299a2d6" providerId="LiveId" clId="{7408F5A2-A719-4C8E-B470-439413ED2460}" dt="2024-04-04T13:53:56.542" v="0" actId="47"/>
        <pc:sldMasterMkLst>
          <pc:docMk/>
          <pc:sldMasterMk cId="2255991273" sldId="2147483648"/>
        </pc:sldMasterMkLst>
        <pc:sldLayoutChg chg="del">
          <pc:chgData name="Sujoy Sikdar" userId="461f446da299a2d6" providerId="LiveId" clId="{7408F5A2-A719-4C8E-B470-439413ED2460}" dt="2024-04-04T13:53:56.542" v="0" actId="47"/>
          <pc:sldLayoutMkLst>
            <pc:docMk/>
            <pc:sldMasterMk cId="2255991273" sldId="2147483648"/>
            <pc:sldLayoutMk cId="2223019985" sldId="2147483660"/>
          </pc:sldLayoutMkLst>
        </pc:sldLayoutChg>
        <pc:sldLayoutChg chg="del">
          <pc:chgData name="Sujoy Sikdar" userId="461f446da299a2d6" providerId="LiveId" clId="{7408F5A2-A719-4C8E-B470-439413ED2460}" dt="2024-04-04T13:53:56.542" v="0" actId="47"/>
          <pc:sldLayoutMkLst>
            <pc:docMk/>
            <pc:sldMasterMk cId="2255991273" sldId="2147483648"/>
            <pc:sldLayoutMk cId="2877425537" sldId="2147483661"/>
          </pc:sldLayoutMkLst>
        </pc:sldLayoutChg>
      </pc:sldMasterChg>
    </pc:docChg>
  </pc:docChgLst>
  <pc:docChgLst>
    <pc:chgData name="Sujoy Sikdar" userId="461f446da299a2d6" providerId="LiveId" clId="{02B104DD-2C67-4960-875B-34708CBF9DFC}"/>
    <pc:docChg chg="modSld">
      <pc:chgData name="Sujoy Sikdar" userId="461f446da299a2d6" providerId="LiveId" clId="{02B104DD-2C67-4960-875B-34708CBF9DFC}" dt="2024-03-28T19:04:07.792" v="1" actId="6549"/>
      <pc:docMkLst>
        <pc:docMk/>
      </pc:docMkLst>
      <pc:sldChg chg="modSp mod">
        <pc:chgData name="Sujoy Sikdar" userId="461f446da299a2d6" providerId="LiveId" clId="{02B104DD-2C67-4960-875B-34708CBF9DFC}" dt="2024-03-28T19:04:07.792" v="1" actId="6549"/>
        <pc:sldMkLst>
          <pc:docMk/>
          <pc:sldMk cId="665145355" sldId="1865"/>
        </pc:sldMkLst>
      </pc:sldChg>
      <pc:sldChg chg="modSp mod">
        <pc:chgData name="Sujoy Sikdar" userId="461f446da299a2d6" providerId="LiveId" clId="{02B104DD-2C67-4960-875B-34708CBF9DFC}" dt="2024-03-28T19:04:01.084" v="0" actId="2164"/>
        <pc:sldMkLst>
          <pc:docMk/>
          <pc:sldMk cId="70351880" sldId="1887"/>
        </pc:sldMkLst>
      </pc:sldChg>
    </pc:docChg>
  </pc:docChgLst>
  <pc:docChgLst>
    <pc:chgData name="Sujoy Sikdar" userId="461f446da299a2d6" providerId="LiveId" clId="{4830C8EC-1A37-49B7-9423-92DA5CB3519C}"/>
    <pc:docChg chg="custSel addSld delSld modSld sldOrd">
      <pc:chgData name="Sujoy Sikdar" userId="461f446da299a2d6" providerId="LiveId" clId="{4830C8EC-1A37-49B7-9423-92DA5CB3519C}" dt="2023-09-28T18:41:55.926" v="247" actId="47"/>
      <pc:docMkLst>
        <pc:docMk/>
      </pc:docMkLst>
      <pc:sldChg chg="del">
        <pc:chgData name="Sujoy Sikdar" userId="461f446da299a2d6" providerId="LiveId" clId="{4830C8EC-1A37-49B7-9423-92DA5CB3519C}" dt="2023-09-28T18:41:55.926" v="247" actId="47"/>
        <pc:sldMkLst>
          <pc:docMk/>
          <pc:sldMk cId="2241170565" sldId="276"/>
        </pc:sldMkLst>
      </pc:sldChg>
      <pc:sldChg chg="del">
        <pc:chgData name="Sujoy Sikdar" userId="461f446da299a2d6" providerId="LiveId" clId="{4830C8EC-1A37-49B7-9423-92DA5CB3519C}" dt="2023-09-28T18:41:55.926" v="247" actId="47"/>
        <pc:sldMkLst>
          <pc:docMk/>
          <pc:sldMk cId="3434617843" sldId="356"/>
        </pc:sldMkLst>
      </pc:sldChg>
      <pc:sldChg chg="addSp modSp mod ord modAnim">
        <pc:chgData name="Sujoy Sikdar" userId="461f446da299a2d6" providerId="LiveId" clId="{4830C8EC-1A37-49B7-9423-92DA5CB3519C}" dt="2023-09-26T18:31:08.916" v="84"/>
        <pc:sldMkLst>
          <pc:docMk/>
          <pc:sldMk cId="72260091" sldId="464"/>
        </pc:sldMkLst>
      </pc:sldChg>
      <pc:sldChg chg="addSp modSp mod ord modAnim">
        <pc:chgData name="Sujoy Sikdar" userId="461f446da299a2d6" providerId="LiveId" clId="{4830C8EC-1A37-49B7-9423-92DA5CB3519C}" dt="2023-09-26T18:38:19.688" v="242"/>
        <pc:sldMkLst>
          <pc:docMk/>
          <pc:sldMk cId="3289247049" sldId="465"/>
        </pc:sldMkLst>
      </pc:sldChg>
      <pc:sldChg chg="ord">
        <pc:chgData name="Sujoy Sikdar" userId="461f446da299a2d6" providerId="LiveId" clId="{4830C8EC-1A37-49B7-9423-92DA5CB3519C}" dt="2023-09-26T18:22:14.716" v="4"/>
        <pc:sldMkLst>
          <pc:docMk/>
          <pc:sldMk cId="1759866238" sldId="466"/>
        </pc:sldMkLst>
      </pc:sldChg>
      <pc:sldChg chg="modAnim">
        <pc:chgData name="Sujoy Sikdar" userId="461f446da299a2d6" providerId="LiveId" clId="{4830C8EC-1A37-49B7-9423-92DA5CB3519C}" dt="2023-09-26T18:40:12.522" v="244"/>
        <pc:sldMkLst>
          <pc:docMk/>
          <pc:sldMk cId="3679322746" sldId="472"/>
        </pc:sldMkLst>
      </pc:sldChg>
      <pc:sldChg chg="del">
        <pc:chgData name="Sujoy Sikdar" userId="461f446da299a2d6" providerId="LiveId" clId="{4830C8EC-1A37-49B7-9423-92DA5CB3519C}" dt="2023-09-28T18:41:55.926" v="247" actId="47"/>
        <pc:sldMkLst>
          <pc:docMk/>
          <pc:sldMk cId="1825072446" sldId="476"/>
        </pc:sldMkLst>
      </pc:sldChg>
      <pc:sldChg chg="del">
        <pc:chgData name="Sujoy Sikdar" userId="461f446da299a2d6" providerId="LiveId" clId="{4830C8EC-1A37-49B7-9423-92DA5CB3519C}" dt="2023-09-28T18:41:55.926" v="247" actId="47"/>
        <pc:sldMkLst>
          <pc:docMk/>
          <pc:sldMk cId="2731974670" sldId="477"/>
        </pc:sldMkLst>
      </pc:sldChg>
      <pc:sldChg chg="del">
        <pc:chgData name="Sujoy Sikdar" userId="461f446da299a2d6" providerId="LiveId" clId="{4830C8EC-1A37-49B7-9423-92DA5CB3519C}" dt="2023-09-28T18:41:55.926" v="247" actId="47"/>
        <pc:sldMkLst>
          <pc:docMk/>
          <pc:sldMk cId="544375361" sldId="478"/>
        </pc:sldMkLst>
      </pc:sldChg>
      <pc:sldChg chg="del">
        <pc:chgData name="Sujoy Sikdar" userId="461f446da299a2d6" providerId="LiveId" clId="{4830C8EC-1A37-49B7-9423-92DA5CB3519C}" dt="2023-09-28T18:41:55.926" v="247" actId="47"/>
        <pc:sldMkLst>
          <pc:docMk/>
          <pc:sldMk cId="1315863940" sldId="479"/>
        </pc:sldMkLst>
      </pc:sldChg>
      <pc:sldChg chg="del">
        <pc:chgData name="Sujoy Sikdar" userId="461f446da299a2d6" providerId="LiveId" clId="{4830C8EC-1A37-49B7-9423-92DA5CB3519C}" dt="2023-09-28T18:41:55.926" v="247" actId="47"/>
        <pc:sldMkLst>
          <pc:docMk/>
          <pc:sldMk cId="2836089054" sldId="480"/>
        </pc:sldMkLst>
      </pc:sldChg>
      <pc:sldChg chg="del">
        <pc:chgData name="Sujoy Sikdar" userId="461f446da299a2d6" providerId="LiveId" clId="{4830C8EC-1A37-49B7-9423-92DA5CB3519C}" dt="2023-09-28T18:41:55.926" v="247" actId="47"/>
        <pc:sldMkLst>
          <pc:docMk/>
          <pc:sldMk cId="989404590" sldId="481"/>
        </pc:sldMkLst>
      </pc:sldChg>
      <pc:sldChg chg="del">
        <pc:chgData name="Sujoy Sikdar" userId="461f446da299a2d6" providerId="LiveId" clId="{4830C8EC-1A37-49B7-9423-92DA5CB3519C}" dt="2023-09-28T18:41:55.926" v="247" actId="47"/>
        <pc:sldMkLst>
          <pc:docMk/>
          <pc:sldMk cId="752565263" sldId="482"/>
        </pc:sldMkLst>
      </pc:sldChg>
      <pc:sldChg chg="del">
        <pc:chgData name="Sujoy Sikdar" userId="461f446da299a2d6" providerId="LiveId" clId="{4830C8EC-1A37-49B7-9423-92DA5CB3519C}" dt="2023-09-28T18:41:55.926" v="247" actId="47"/>
        <pc:sldMkLst>
          <pc:docMk/>
          <pc:sldMk cId="3171315818" sldId="483"/>
        </pc:sldMkLst>
      </pc:sldChg>
      <pc:sldChg chg="del">
        <pc:chgData name="Sujoy Sikdar" userId="461f446da299a2d6" providerId="LiveId" clId="{4830C8EC-1A37-49B7-9423-92DA5CB3519C}" dt="2023-09-28T18:41:55.926" v="247" actId="47"/>
        <pc:sldMkLst>
          <pc:docMk/>
          <pc:sldMk cId="95707752" sldId="484"/>
        </pc:sldMkLst>
      </pc:sldChg>
      <pc:sldChg chg="del">
        <pc:chgData name="Sujoy Sikdar" userId="461f446da299a2d6" providerId="LiveId" clId="{4830C8EC-1A37-49B7-9423-92DA5CB3519C}" dt="2023-09-28T18:41:55.926" v="247" actId="47"/>
        <pc:sldMkLst>
          <pc:docMk/>
          <pc:sldMk cId="3857591914" sldId="485"/>
        </pc:sldMkLst>
      </pc:sldChg>
      <pc:sldChg chg="del">
        <pc:chgData name="Sujoy Sikdar" userId="461f446da299a2d6" providerId="LiveId" clId="{4830C8EC-1A37-49B7-9423-92DA5CB3519C}" dt="2023-09-28T18:41:55.926" v="247" actId="47"/>
        <pc:sldMkLst>
          <pc:docMk/>
          <pc:sldMk cId="898442542" sldId="486"/>
        </pc:sldMkLst>
      </pc:sldChg>
      <pc:sldChg chg="del">
        <pc:chgData name="Sujoy Sikdar" userId="461f446da299a2d6" providerId="LiveId" clId="{4830C8EC-1A37-49B7-9423-92DA5CB3519C}" dt="2023-09-28T18:41:55.926" v="247" actId="47"/>
        <pc:sldMkLst>
          <pc:docMk/>
          <pc:sldMk cId="3447961769" sldId="487"/>
        </pc:sldMkLst>
      </pc:sldChg>
      <pc:sldChg chg="del">
        <pc:chgData name="Sujoy Sikdar" userId="461f446da299a2d6" providerId="LiveId" clId="{4830C8EC-1A37-49B7-9423-92DA5CB3519C}" dt="2023-09-28T18:41:55.926" v="247" actId="47"/>
        <pc:sldMkLst>
          <pc:docMk/>
          <pc:sldMk cId="2514527141" sldId="488"/>
        </pc:sldMkLst>
      </pc:sldChg>
      <pc:sldChg chg="del">
        <pc:chgData name="Sujoy Sikdar" userId="461f446da299a2d6" providerId="LiveId" clId="{4830C8EC-1A37-49B7-9423-92DA5CB3519C}" dt="2023-09-28T18:41:55.926" v="247" actId="47"/>
        <pc:sldMkLst>
          <pc:docMk/>
          <pc:sldMk cId="4222218973" sldId="489"/>
        </pc:sldMkLst>
      </pc:sldChg>
      <pc:sldChg chg="del">
        <pc:chgData name="Sujoy Sikdar" userId="461f446da299a2d6" providerId="LiveId" clId="{4830C8EC-1A37-49B7-9423-92DA5CB3519C}" dt="2023-09-28T18:41:55.926" v="247" actId="47"/>
        <pc:sldMkLst>
          <pc:docMk/>
          <pc:sldMk cId="3572915027" sldId="490"/>
        </pc:sldMkLst>
      </pc:sldChg>
      <pc:sldChg chg="del">
        <pc:chgData name="Sujoy Sikdar" userId="461f446da299a2d6" providerId="LiveId" clId="{4830C8EC-1A37-49B7-9423-92DA5CB3519C}" dt="2023-09-28T18:41:55.926" v="247" actId="47"/>
        <pc:sldMkLst>
          <pc:docMk/>
          <pc:sldMk cId="3419695120" sldId="491"/>
        </pc:sldMkLst>
      </pc:sldChg>
      <pc:sldChg chg="del">
        <pc:chgData name="Sujoy Sikdar" userId="461f446da299a2d6" providerId="LiveId" clId="{4830C8EC-1A37-49B7-9423-92DA5CB3519C}" dt="2023-09-28T18:41:55.926" v="247" actId="47"/>
        <pc:sldMkLst>
          <pc:docMk/>
          <pc:sldMk cId="4266956545" sldId="496"/>
        </pc:sldMkLst>
      </pc:sldChg>
      <pc:sldChg chg="add del">
        <pc:chgData name="Sujoy Sikdar" userId="461f446da299a2d6" providerId="LiveId" clId="{4830C8EC-1A37-49B7-9423-92DA5CB3519C}" dt="2023-09-28T18:41:55.926" v="247" actId="47"/>
        <pc:sldMkLst>
          <pc:docMk/>
          <pc:sldMk cId="1518324655" sldId="497"/>
        </pc:sldMkLst>
      </pc:sldChg>
      <pc:sldChg chg="add del">
        <pc:chgData name="Sujoy Sikdar" userId="461f446da299a2d6" providerId="LiveId" clId="{4830C8EC-1A37-49B7-9423-92DA5CB3519C}" dt="2023-09-28T18:41:55.926" v="247" actId="47"/>
        <pc:sldMkLst>
          <pc:docMk/>
          <pc:sldMk cId="2237018708" sldId="498"/>
        </pc:sldMkLst>
      </pc:sldChg>
    </pc:docChg>
  </pc:docChgLst>
  <pc:docChgLst>
    <pc:chgData name="Sujoy Sikdar" userId="461f446da299a2d6" providerId="LiveId" clId="{DD0FB251-58F4-4703-A085-305426EECCE6}"/>
    <pc:docChg chg="undo custSel addSld delSld modSld sldOrd">
      <pc:chgData name="Sujoy Sikdar" userId="461f446da299a2d6" providerId="LiveId" clId="{DD0FB251-58F4-4703-A085-305426EECCE6}" dt="2023-09-21T18:41:17.504" v="322"/>
      <pc:docMkLst>
        <pc:docMk/>
      </pc:docMkLst>
      <pc:sldChg chg="del">
        <pc:chgData name="Sujoy Sikdar" userId="461f446da299a2d6" providerId="LiveId" clId="{DD0FB251-58F4-4703-A085-305426EECCE6}" dt="2023-09-21T16:17:58.173" v="0" actId="47"/>
        <pc:sldMkLst>
          <pc:docMk/>
          <pc:sldMk cId="2500798623" sldId="357"/>
        </pc:sldMkLst>
      </pc:sldChg>
      <pc:sldChg chg="del">
        <pc:chgData name="Sujoy Sikdar" userId="461f446da299a2d6" providerId="LiveId" clId="{DD0FB251-58F4-4703-A085-305426EECCE6}" dt="2023-09-21T16:17:58.173" v="0" actId="47"/>
        <pc:sldMkLst>
          <pc:docMk/>
          <pc:sldMk cId="2552069509" sldId="359"/>
        </pc:sldMkLst>
      </pc:sldChg>
      <pc:sldChg chg="del">
        <pc:chgData name="Sujoy Sikdar" userId="461f446da299a2d6" providerId="LiveId" clId="{DD0FB251-58F4-4703-A085-305426EECCE6}" dt="2023-09-21T16:18:42.240" v="27" actId="47"/>
        <pc:sldMkLst>
          <pc:docMk/>
          <pc:sldMk cId="2480216038" sldId="434"/>
        </pc:sldMkLst>
      </pc:sldChg>
      <pc:sldChg chg="del">
        <pc:chgData name="Sujoy Sikdar" userId="461f446da299a2d6" providerId="LiveId" clId="{DD0FB251-58F4-4703-A085-305426EECCE6}" dt="2023-09-21T16:17:58.173" v="0" actId="47"/>
        <pc:sldMkLst>
          <pc:docMk/>
          <pc:sldMk cId="371457458" sldId="435"/>
        </pc:sldMkLst>
      </pc:sldChg>
      <pc:sldChg chg="del">
        <pc:chgData name="Sujoy Sikdar" userId="461f446da299a2d6" providerId="LiveId" clId="{DD0FB251-58F4-4703-A085-305426EECCE6}" dt="2023-09-21T16:17:58.173" v="0" actId="47"/>
        <pc:sldMkLst>
          <pc:docMk/>
          <pc:sldMk cId="691562172" sldId="436"/>
        </pc:sldMkLst>
      </pc:sldChg>
      <pc:sldChg chg="modSp del mod">
        <pc:chgData name="Sujoy Sikdar" userId="461f446da299a2d6" providerId="LiveId" clId="{DD0FB251-58F4-4703-A085-305426EECCE6}" dt="2023-09-21T16:18:42.240" v="27" actId="47"/>
        <pc:sldMkLst>
          <pc:docMk/>
          <pc:sldMk cId="1376476921" sldId="437"/>
        </pc:sldMkLst>
      </pc:sldChg>
      <pc:sldChg chg="del">
        <pc:chgData name="Sujoy Sikdar" userId="461f446da299a2d6" providerId="LiveId" clId="{DD0FB251-58F4-4703-A085-305426EECCE6}" dt="2023-09-21T16:18:42.240" v="27" actId="47"/>
        <pc:sldMkLst>
          <pc:docMk/>
          <pc:sldMk cId="1709774111" sldId="440"/>
        </pc:sldMkLst>
      </pc:sldChg>
      <pc:sldChg chg="del">
        <pc:chgData name="Sujoy Sikdar" userId="461f446da299a2d6" providerId="LiveId" clId="{DD0FB251-58F4-4703-A085-305426EECCE6}" dt="2023-09-21T16:18:42.240" v="27" actId="47"/>
        <pc:sldMkLst>
          <pc:docMk/>
          <pc:sldMk cId="862566703" sldId="441"/>
        </pc:sldMkLst>
      </pc:sldChg>
      <pc:sldChg chg="del">
        <pc:chgData name="Sujoy Sikdar" userId="461f446da299a2d6" providerId="LiveId" clId="{DD0FB251-58F4-4703-A085-305426EECCE6}" dt="2023-09-21T16:18:42.240" v="27" actId="47"/>
        <pc:sldMkLst>
          <pc:docMk/>
          <pc:sldMk cId="2525728990" sldId="442"/>
        </pc:sldMkLst>
      </pc:sldChg>
      <pc:sldChg chg="del">
        <pc:chgData name="Sujoy Sikdar" userId="461f446da299a2d6" providerId="LiveId" clId="{DD0FB251-58F4-4703-A085-305426EECCE6}" dt="2023-09-21T16:19:02.522" v="28" actId="47"/>
        <pc:sldMkLst>
          <pc:docMk/>
          <pc:sldMk cId="138835996" sldId="444"/>
        </pc:sldMkLst>
      </pc:sldChg>
      <pc:sldChg chg="modSp mod modAnim">
        <pc:chgData name="Sujoy Sikdar" userId="461f446da299a2d6" providerId="LiveId" clId="{DD0FB251-58F4-4703-A085-305426EECCE6}" dt="2023-09-21T18:26:09.699" v="135"/>
        <pc:sldMkLst>
          <pc:docMk/>
          <pc:sldMk cId="4076794398" sldId="450"/>
        </pc:sldMkLst>
      </pc:sldChg>
      <pc:sldChg chg="modSp modAnim">
        <pc:chgData name="Sujoy Sikdar" userId="461f446da299a2d6" providerId="LiveId" clId="{DD0FB251-58F4-4703-A085-305426EECCE6}" dt="2023-09-21T18:16:29.855" v="56" actId="20577"/>
        <pc:sldMkLst>
          <pc:docMk/>
          <pc:sldMk cId="99968793" sldId="451"/>
        </pc:sldMkLst>
      </pc:sldChg>
      <pc:sldChg chg="modSp mod modAnim">
        <pc:chgData name="Sujoy Sikdar" userId="461f446da299a2d6" providerId="LiveId" clId="{DD0FB251-58F4-4703-A085-305426EECCE6}" dt="2023-09-21T18:31:53.194" v="281"/>
        <pc:sldMkLst>
          <pc:docMk/>
          <pc:sldMk cId="3781168829" sldId="452"/>
        </pc:sldMkLst>
      </pc:sldChg>
      <pc:sldChg chg="modSp mod modAnim">
        <pc:chgData name="Sujoy Sikdar" userId="461f446da299a2d6" providerId="LiveId" clId="{DD0FB251-58F4-4703-A085-305426EECCE6}" dt="2023-09-21T18:33:30.803" v="310" actId="20577"/>
        <pc:sldMkLst>
          <pc:docMk/>
          <pc:sldMk cId="2241717305" sldId="453"/>
        </pc:sldMkLst>
      </pc:sldChg>
      <pc:sldChg chg="ord">
        <pc:chgData name="Sujoy Sikdar" userId="461f446da299a2d6" providerId="LiveId" clId="{DD0FB251-58F4-4703-A085-305426EECCE6}" dt="2023-09-21T18:40:28.801" v="318" actId="20578"/>
        <pc:sldMkLst>
          <pc:docMk/>
          <pc:sldMk cId="72260091" sldId="464"/>
        </pc:sldMkLst>
      </pc:sldChg>
      <pc:sldChg chg="ord">
        <pc:chgData name="Sujoy Sikdar" userId="461f446da299a2d6" providerId="LiveId" clId="{DD0FB251-58F4-4703-A085-305426EECCE6}" dt="2023-09-21T18:38:10.830" v="313"/>
        <pc:sldMkLst>
          <pc:docMk/>
          <pc:sldMk cId="109763005" sldId="467"/>
        </pc:sldMkLst>
      </pc:sldChg>
      <pc:sldChg chg="ord">
        <pc:chgData name="Sujoy Sikdar" userId="461f446da299a2d6" providerId="LiveId" clId="{DD0FB251-58F4-4703-A085-305426EECCE6}" dt="2023-09-21T18:38:15.417" v="315"/>
        <pc:sldMkLst>
          <pc:docMk/>
          <pc:sldMk cId="4140244278" sldId="468"/>
        </pc:sldMkLst>
      </pc:sldChg>
      <pc:sldChg chg="ord">
        <pc:chgData name="Sujoy Sikdar" userId="461f446da299a2d6" providerId="LiveId" clId="{DD0FB251-58F4-4703-A085-305426EECCE6}" dt="2023-09-21T18:38:10.830" v="313"/>
        <pc:sldMkLst>
          <pc:docMk/>
          <pc:sldMk cId="1079405205" sldId="469"/>
        </pc:sldMkLst>
      </pc:sldChg>
      <pc:sldChg chg="ord">
        <pc:chgData name="Sujoy Sikdar" userId="461f446da299a2d6" providerId="LiveId" clId="{DD0FB251-58F4-4703-A085-305426EECCE6}" dt="2023-09-21T18:41:08.489" v="320"/>
        <pc:sldMkLst>
          <pc:docMk/>
          <pc:sldMk cId="2721434380" sldId="470"/>
        </pc:sldMkLst>
      </pc:sldChg>
      <pc:sldChg chg="ord">
        <pc:chgData name="Sujoy Sikdar" userId="461f446da299a2d6" providerId="LiveId" clId="{DD0FB251-58F4-4703-A085-305426EECCE6}" dt="2023-09-21T18:41:17.504" v="322"/>
        <pc:sldMkLst>
          <pc:docMk/>
          <pc:sldMk cId="343108847" sldId="471"/>
        </pc:sldMkLst>
      </pc:sldChg>
      <pc:sldChg chg="modSp mod">
        <pc:chgData name="Sujoy Sikdar" userId="461f446da299a2d6" providerId="LiveId" clId="{DD0FB251-58F4-4703-A085-305426EECCE6}" dt="2023-09-21T18:27:27.819" v="160" actId="20577"/>
        <pc:sldMkLst>
          <pc:docMk/>
          <pc:sldMk cId="3370482578" sldId="493"/>
        </pc:sldMkLst>
      </pc:sldChg>
      <pc:sldChg chg="modSp add mod modAnim">
        <pc:chgData name="Sujoy Sikdar" userId="461f446da299a2d6" providerId="LiveId" clId="{DD0FB251-58F4-4703-A085-305426EECCE6}" dt="2023-09-21T18:26:36.187" v="144"/>
        <pc:sldMkLst>
          <pc:docMk/>
          <pc:sldMk cId="2501414889" sldId="494"/>
        </pc:sldMkLst>
      </pc:sldChg>
      <pc:sldChg chg="add">
        <pc:chgData name="Sujoy Sikdar" userId="461f446da299a2d6" providerId="LiveId" clId="{DD0FB251-58F4-4703-A085-305426EECCE6}" dt="2023-09-21T18:35:00.510" v="311"/>
        <pc:sldMkLst>
          <pc:docMk/>
          <pc:sldMk cId="4018420470" sldId="495"/>
        </pc:sldMkLst>
      </pc:sldChg>
    </pc:docChg>
  </pc:docChgLst>
  <pc:docChgLst>
    <pc:chgData name="Sujoy Sikdar" userId="461f446da299a2d6" providerId="LiveId" clId="{02FD97E2-8B65-4087-BB22-8FD3E9A78379}"/>
    <pc:docChg chg="undo custSel addSld modSld sldOrd">
      <pc:chgData name="Sujoy Sikdar" userId="461f446da299a2d6" providerId="LiveId" clId="{02FD97E2-8B65-4087-BB22-8FD3E9A78379}" dt="2024-11-20T19:05:52.853" v="3062" actId="5793"/>
      <pc:docMkLst>
        <pc:docMk/>
      </pc:docMkLst>
      <pc:sldChg chg="addSp modSp mod">
        <pc:chgData name="Sujoy Sikdar" userId="461f446da299a2d6" providerId="LiveId" clId="{02FD97E2-8B65-4087-BB22-8FD3E9A78379}" dt="2024-10-30T14:48:52.801" v="776" actId="207"/>
        <pc:sldMkLst>
          <pc:docMk/>
          <pc:sldMk cId="3472224719" sldId="270"/>
        </pc:sldMkLst>
        <pc:spChg chg="mod">
          <ac:chgData name="Sujoy Sikdar" userId="461f446da299a2d6" providerId="LiveId" clId="{02FD97E2-8B65-4087-BB22-8FD3E9A78379}" dt="2024-10-30T14:48:52.801" v="776" actId="207"/>
          <ac:spMkLst>
            <pc:docMk/>
            <pc:sldMk cId="3472224719" sldId="270"/>
            <ac:spMk id="3" creationId="{67EED957-DFE8-66B2-E658-C2EA7EB8094C}"/>
          </ac:spMkLst>
        </pc:spChg>
        <pc:spChg chg="mod">
          <ac:chgData name="Sujoy Sikdar" userId="461f446da299a2d6" providerId="LiveId" clId="{02FD97E2-8B65-4087-BB22-8FD3E9A78379}" dt="2024-10-30T14:48:27.431" v="774" actId="208"/>
          <ac:spMkLst>
            <pc:docMk/>
            <pc:sldMk cId="3472224719" sldId="270"/>
            <ac:spMk id="5" creationId="{818106EF-814C-4B77-BD37-A720EA5BA791}"/>
          </ac:spMkLst>
        </pc:spChg>
        <pc:spChg chg="mod">
          <ac:chgData name="Sujoy Sikdar" userId="461f446da299a2d6" providerId="LiveId" clId="{02FD97E2-8B65-4087-BB22-8FD3E9A78379}" dt="2024-10-30T14:48:42.636" v="775" actId="208"/>
          <ac:spMkLst>
            <pc:docMk/>
            <pc:sldMk cId="3472224719" sldId="270"/>
            <ac:spMk id="6" creationId="{7E525446-23E7-4F8E-BCB3-C23DD98E7F88}"/>
          </ac:spMkLst>
        </pc:spChg>
        <pc:spChg chg="mod">
          <ac:chgData name="Sujoy Sikdar" userId="461f446da299a2d6" providerId="LiveId" clId="{02FD97E2-8B65-4087-BB22-8FD3E9A78379}" dt="2024-10-30T14:48:14.003" v="773" actId="207"/>
          <ac:spMkLst>
            <pc:docMk/>
            <pc:sldMk cId="3472224719" sldId="270"/>
            <ac:spMk id="10" creationId="{1127B093-7D10-C49B-29AB-557080217848}"/>
          </ac:spMkLst>
        </pc:spChg>
        <pc:spChg chg="add mod">
          <ac:chgData name="Sujoy Sikdar" userId="461f446da299a2d6" providerId="LiveId" clId="{02FD97E2-8B65-4087-BB22-8FD3E9A78379}" dt="2024-10-30T14:48:06.716" v="772" actId="207"/>
          <ac:spMkLst>
            <pc:docMk/>
            <pc:sldMk cId="3472224719" sldId="270"/>
            <ac:spMk id="13" creationId="{8E43F7C8-F8B1-EC07-1AA7-FDEA841DD0D1}"/>
          </ac:spMkLst>
        </pc:spChg>
      </pc:sldChg>
      <pc:sldChg chg="addSp delSp modSp mod delAnim modAnim">
        <pc:chgData name="Sujoy Sikdar" userId="461f446da299a2d6" providerId="LiveId" clId="{02FD97E2-8B65-4087-BB22-8FD3E9A78379}" dt="2024-10-30T15:11:32.689" v="1555" actId="1076"/>
        <pc:sldMkLst>
          <pc:docMk/>
          <pc:sldMk cId="688371655" sldId="273"/>
        </pc:sldMkLst>
        <pc:spChg chg="mod">
          <ac:chgData name="Sujoy Sikdar" userId="461f446da299a2d6" providerId="LiveId" clId="{02FD97E2-8B65-4087-BB22-8FD3E9A78379}" dt="2024-10-30T14:54:38.940" v="1072" actId="20577"/>
          <ac:spMkLst>
            <pc:docMk/>
            <pc:sldMk cId="688371655" sldId="273"/>
            <ac:spMk id="2" creationId="{4221AA81-9BDF-4058-8EEA-91C8C7BAF602}"/>
          </ac:spMkLst>
        </pc:spChg>
        <pc:spChg chg="mod">
          <ac:chgData name="Sujoy Sikdar" userId="461f446da299a2d6" providerId="LiveId" clId="{02FD97E2-8B65-4087-BB22-8FD3E9A78379}" dt="2024-10-30T14:59:31.206" v="1358" actId="27636"/>
          <ac:spMkLst>
            <pc:docMk/>
            <pc:sldMk cId="688371655" sldId="273"/>
            <ac:spMk id="3" creationId="{2BE8C3DA-14BE-4753-91B0-BF5BA6C37AE8}"/>
          </ac:spMkLst>
        </pc:spChg>
        <pc:spChg chg="add mod">
          <ac:chgData name="Sujoy Sikdar" userId="461f446da299a2d6" providerId="LiveId" clId="{02FD97E2-8B65-4087-BB22-8FD3E9A78379}" dt="2024-10-30T15:00:27.923" v="1422" actId="1036"/>
          <ac:spMkLst>
            <pc:docMk/>
            <pc:sldMk cId="688371655" sldId="273"/>
            <ac:spMk id="17" creationId="{F0C74FD5-E0BB-4CD0-AFDA-27A2AA37BDC5}"/>
          </ac:spMkLst>
        </pc:spChg>
        <pc:spChg chg="add mod">
          <ac:chgData name="Sujoy Sikdar" userId="461f446da299a2d6" providerId="LiveId" clId="{02FD97E2-8B65-4087-BB22-8FD3E9A78379}" dt="2024-10-30T15:00:27.923" v="1422" actId="1036"/>
          <ac:spMkLst>
            <pc:docMk/>
            <pc:sldMk cId="688371655" sldId="273"/>
            <ac:spMk id="20" creationId="{A8C7AE5F-25C2-1961-F021-BBF7BC947AFA}"/>
          </ac:spMkLst>
        </pc:spChg>
        <pc:spChg chg="add mod">
          <ac:chgData name="Sujoy Sikdar" userId="461f446da299a2d6" providerId="LiveId" clId="{02FD97E2-8B65-4087-BB22-8FD3E9A78379}" dt="2024-10-30T15:11:17.885" v="1554" actId="1076"/>
          <ac:spMkLst>
            <pc:docMk/>
            <pc:sldMk cId="688371655" sldId="273"/>
            <ac:spMk id="21" creationId="{AD459188-96F1-F2BD-9EC3-2548A40AE87C}"/>
          </ac:spMkLst>
        </pc:spChg>
        <pc:spChg chg="add mod">
          <ac:chgData name="Sujoy Sikdar" userId="461f446da299a2d6" providerId="LiveId" clId="{02FD97E2-8B65-4087-BB22-8FD3E9A78379}" dt="2024-10-30T15:00:27.923" v="1422" actId="1036"/>
          <ac:spMkLst>
            <pc:docMk/>
            <pc:sldMk cId="688371655" sldId="273"/>
            <ac:spMk id="22" creationId="{CE67AA82-7AB7-EB64-2C1C-499FB2150233}"/>
          </ac:spMkLst>
        </pc:spChg>
        <pc:spChg chg="add mod">
          <ac:chgData name="Sujoy Sikdar" userId="461f446da299a2d6" providerId="LiveId" clId="{02FD97E2-8B65-4087-BB22-8FD3E9A78379}" dt="2024-10-30T15:00:27.923" v="1422" actId="1036"/>
          <ac:spMkLst>
            <pc:docMk/>
            <pc:sldMk cId="688371655" sldId="273"/>
            <ac:spMk id="23" creationId="{446B84FC-36D0-21BB-A9D9-37FC0C97B323}"/>
          </ac:spMkLst>
        </pc:spChg>
        <pc:spChg chg="add mod">
          <ac:chgData name="Sujoy Sikdar" userId="461f446da299a2d6" providerId="LiveId" clId="{02FD97E2-8B65-4087-BB22-8FD3E9A78379}" dt="2024-10-30T15:11:17.885" v="1554" actId="1076"/>
          <ac:spMkLst>
            <pc:docMk/>
            <pc:sldMk cId="688371655" sldId="273"/>
            <ac:spMk id="24" creationId="{11982748-560E-A9C4-557A-223F6D82044E}"/>
          </ac:spMkLst>
        </pc:spChg>
        <pc:spChg chg="add mod">
          <ac:chgData name="Sujoy Sikdar" userId="461f446da299a2d6" providerId="LiveId" clId="{02FD97E2-8B65-4087-BB22-8FD3E9A78379}" dt="2024-10-30T15:11:17.885" v="1554" actId="1076"/>
          <ac:spMkLst>
            <pc:docMk/>
            <pc:sldMk cId="688371655" sldId="273"/>
            <ac:spMk id="25" creationId="{0C4F1876-153C-4035-237D-E583202E86AC}"/>
          </ac:spMkLst>
        </pc:spChg>
        <pc:picChg chg="add mod">
          <ac:chgData name="Sujoy Sikdar" userId="461f446da299a2d6" providerId="LiveId" clId="{02FD97E2-8B65-4087-BB22-8FD3E9A78379}" dt="2024-10-30T15:11:32.689" v="1555" actId="1076"/>
          <ac:picMkLst>
            <pc:docMk/>
            <pc:sldMk cId="688371655" sldId="273"/>
            <ac:picMk id="18" creationId="{8D34961F-34A7-3445-20D2-F4B6A4C0F5B7}"/>
          </ac:picMkLst>
        </pc:picChg>
        <pc:picChg chg="add mod">
          <ac:chgData name="Sujoy Sikdar" userId="461f446da299a2d6" providerId="LiveId" clId="{02FD97E2-8B65-4087-BB22-8FD3E9A78379}" dt="2024-10-30T15:00:27.923" v="1422" actId="1036"/>
          <ac:picMkLst>
            <pc:docMk/>
            <pc:sldMk cId="688371655" sldId="273"/>
            <ac:picMk id="19" creationId="{5F7209D0-E526-018F-7811-63F798F513AF}"/>
          </ac:picMkLst>
        </pc:picChg>
      </pc:sldChg>
      <pc:sldChg chg="addSp modSp mod">
        <pc:chgData name="Sujoy Sikdar" userId="461f446da299a2d6" providerId="LiveId" clId="{02FD97E2-8B65-4087-BB22-8FD3E9A78379}" dt="2024-10-28T18:39:42.847" v="265" actId="207"/>
        <pc:sldMkLst>
          <pc:docMk/>
          <pc:sldMk cId="99463790" sldId="288"/>
        </pc:sldMkLst>
        <pc:spChg chg="add mod">
          <ac:chgData name="Sujoy Sikdar" userId="461f446da299a2d6" providerId="LiveId" clId="{02FD97E2-8B65-4087-BB22-8FD3E9A78379}" dt="2024-10-28T18:39:42.847" v="265" actId="207"/>
          <ac:spMkLst>
            <pc:docMk/>
            <pc:sldMk cId="99463790" sldId="288"/>
            <ac:spMk id="11" creationId="{486E3ADD-8C20-8C08-6F4E-2B908D537EA4}"/>
          </ac:spMkLst>
        </pc:spChg>
      </pc:sldChg>
      <pc:sldChg chg="modSp ord">
        <pc:chgData name="Sujoy Sikdar" userId="461f446da299a2d6" providerId="LiveId" clId="{02FD97E2-8B65-4087-BB22-8FD3E9A78379}" dt="2024-10-30T16:54:45.734" v="1982" actId="13926"/>
        <pc:sldMkLst>
          <pc:docMk/>
          <pc:sldMk cId="1910261190" sldId="295"/>
        </pc:sldMkLst>
        <pc:spChg chg="mod">
          <ac:chgData name="Sujoy Sikdar" userId="461f446da299a2d6" providerId="LiveId" clId="{02FD97E2-8B65-4087-BB22-8FD3E9A78379}" dt="2024-10-30T16:54:45.734" v="1982" actId="13926"/>
          <ac:spMkLst>
            <pc:docMk/>
            <pc:sldMk cId="1910261190" sldId="295"/>
            <ac:spMk id="3" creationId="{6174FF74-3575-4DCE-BCB6-D711E6B4E597}"/>
          </ac:spMkLst>
        </pc:spChg>
      </pc:sldChg>
      <pc:sldChg chg="modSp mod">
        <pc:chgData name="Sujoy Sikdar" userId="461f446da299a2d6" providerId="LiveId" clId="{02FD97E2-8B65-4087-BB22-8FD3E9A78379}" dt="2024-10-30T16:42:15.234" v="1560" actId="20577"/>
        <pc:sldMkLst>
          <pc:docMk/>
          <pc:sldMk cId="2085583008" sldId="318"/>
        </pc:sldMkLst>
        <pc:spChg chg="mod">
          <ac:chgData name="Sujoy Sikdar" userId="461f446da299a2d6" providerId="LiveId" clId="{02FD97E2-8B65-4087-BB22-8FD3E9A78379}" dt="2024-10-30T16:42:15.234" v="1560" actId="20577"/>
          <ac:spMkLst>
            <pc:docMk/>
            <pc:sldMk cId="2085583008" sldId="318"/>
            <ac:spMk id="3" creationId="{5344A540-7D79-B5F9-2728-AD1958D76F19}"/>
          </ac:spMkLst>
        </pc:spChg>
      </pc:sldChg>
      <pc:sldChg chg="modSp">
        <pc:chgData name="Sujoy Sikdar" userId="461f446da299a2d6" providerId="LiveId" clId="{02FD97E2-8B65-4087-BB22-8FD3E9A78379}" dt="2024-10-30T18:40:41.656" v="2166" actId="20577"/>
        <pc:sldMkLst>
          <pc:docMk/>
          <pc:sldMk cId="2843993913" sldId="325"/>
        </pc:sldMkLst>
        <pc:spChg chg="mod">
          <ac:chgData name="Sujoy Sikdar" userId="461f446da299a2d6" providerId="LiveId" clId="{02FD97E2-8B65-4087-BB22-8FD3E9A78379}" dt="2024-10-30T18:40:41.656" v="2166" actId="20577"/>
          <ac:spMkLst>
            <pc:docMk/>
            <pc:sldMk cId="2843993913" sldId="325"/>
            <ac:spMk id="9" creationId="{52463EEE-C8CE-EF8A-57B7-18BA4D3DCE72}"/>
          </ac:spMkLst>
        </pc:spChg>
      </pc:sldChg>
      <pc:sldChg chg="modSp mod">
        <pc:chgData name="Sujoy Sikdar" userId="461f446da299a2d6" providerId="LiveId" clId="{02FD97E2-8B65-4087-BB22-8FD3E9A78379}" dt="2024-10-30T18:41:03.282" v="2168" actId="20577"/>
        <pc:sldMkLst>
          <pc:docMk/>
          <pc:sldMk cId="2656773324" sldId="326"/>
        </pc:sldMkLst>
        <pc:spChg chg="mod">
          <ac:chgData name="Sujoy Sikdar" userId="461f446da299a2d6" providerId="LiveId" clId="{02FD97E2-8B65-4087-BB22-8FD3E9A78379}" dt="2024-10-30T18:41:03.282" v="2168" actId="20577"/>
          <ac:spMkLst>
            <pc:docMk/>
            <pc:sldMk cId="2656773324" sldId="326"/>
            <ac:spMk id="7" creationId="{48446EA5-F329-162A-9D21-07B08F1117A9}"/>
          </ac:spMkLst>
        </pc:spChg>
      </pc:sldChg>
      <pc:sldChg chg="modSp">
        <pc:chgData name="Sujoy Sikdar" userId="461f446da299a2d6" providerId="LiveId" clId="{02FD97E2-8B65-4087-BB22-8FD3E9A78379}" dt="2024-10-30T18:42:40.516" v="2187" actId="20577"/>
        <pc:sldMkLst>
          <pc:docMk/>
          <pc:sldMk cId="2951619634" sldId="327"/>
        </pc:sldMkLst>
        <pc:spChg chg="mod">
          <ac:chgData name="Sujoy Sikdar" userId="461f446da299a2d6" providerId="LiveId" clId="{02FD97E2-8B65-4087-BB22-8FD3E9A78379}" dt="2024-10-30T18:42:40.516" v="2187" actId="20577"/>
          <ac:spMkLst>
            <pc:docMk/>
            <pc:sldMk cId="2951619634" sldId="327"/>
            <ac:spMk id="3" creationId="{F088BB44-F321-EFBA-0917-A3BBAB711403}"/>
          </ac:spMkLst>
        </pc:spChg>
      </pc:sldChg>
      <pc:sldChg chg="delSp modSp add mod modAnim">
        <pc:chgData name="Sujoy Sikdar" userId="461f446da299a2d6" providerId="LiveId" clId="{02FD97E2-8B65-4087-BB22-8FD3E9A78379}" dt="2024-10-30T16:53:30.594" v="1974" actId="20577"/>
        <pc:sldMkLst>
          <pc:docMk/>
          <pc:sldMk cId="4093953796" sldId="333"/>
        </pc:sldMkLst>
        <pc:spChg chg="mod">
          <ac:chgData name="Sujoy Sikdar" userId="461f446da299a2d6" providerId="LiveId" clId="{02FD97E2-8B65-4087-BB22-8FD3E9A78379}" dt="2024-10-30T16:53:30.594" v="1974" actId="20577"/>
          <ac:spMkLst>
            <pc:docMk/>
            <pc:sldMk cId="4093953796" sldId="333"/>
            <ac:spMk id="3" creationId="{6174FF74-3575-4DCE-BCB6-D711E6B4E597}"/>
          </ac:spMkLst>
        </pc:spChg>
      </pc:sldChg>
      <pc:sldChg chg="addSp modSp add mod ord modAnim">
        <pc:chgData name="Sujoy Sikdar" userId="461f446da299a2d6" providerId="LiveId" clId="{02FD97E2-8B65-4087-BB22-8FD3E9A78379}" dt="2024-10-21T17:37:22.706" v="80"/>
        <pc:sldMkLst>
          <pc:docMk/>
          <pc:sldMk cId="3010311598" sldId="334"/>
        </pc:sldMkLst>
        <pc:spChg chg="mod">
          <ac:chgData name="Sujoy Sikdar" userId="461f446da299a2d6" providerId="LiveId" clId="{02FD97E2-8B65-4087-BB22-8FD3E9A78379}" dt="2024-10-21T17:36:38.751" v="78" actId="207"/>
          <ac:spMkLst>
            <pc:docMk/>
            <pc:sldMk cId="3010311598" sldId="334"/>
            <ac:spMk id="3" creationId="{337C06E9-5FAC-456B-9BFC-9A5D8B0C8249}"/>
          </ac:spMkLst>
        </pc:spChg>
        <pc:spChg chg="add mod ord">
          <ac:chgData name="Sujoy Sikdar" userId="461f446da299a2d6" providerId="LiveId" clId="{02FD97E2-8B65-4087-BB22-8FD3E9A78379}" dt="2024-10-21T17:32:31.122" v="52" actId="167"/>
          <ac:spMkLst>
            <pc:docMk/>
            <pc:sldMk cId="3010311598" sldId="334"/>
            <ac:spMk id="5" creationId="{A684E34A-F3B2-4967-9672-EBB9063C08AA}"/>
          </ac:spMkLst>
        </pc:spChg>
        <pc:spChg chg="add mod ord">
          <ac:chgData name="Sujoy Sikdar" userId="461f446da299a2d6" providerId="LiveId" clId="{02FD97E2-8B65-4087-BB22-8FD3E9A78379}" dt="2024-10-21T17:32:50.146" v="56" actId="167"/>
          <ac:spMkLst>
            <pc:docMk/>
            <pc:sldMk cId="3010311598" sldId="334"/>
            <ac:spMk id="6" creationId="{A2561505-3228-CFDD-2E1B-8DC1ECB50DC2}"/>
          </ac:spMkLst>
        </pc:spChg>
      </pc:sldChg>
      <pc:sldChg chg="modSp new mod ord modShow">
        <pc:chgData name="Sujoy Sikdar" userId="461f446da299a2d6" providerId="LiveId" clId="{02FD97E2-8B65-4087-BB22-8FD3E9A78379}" dt="2024-11-04T19:46:08.456" v="2985" actId="729"/>
        <pc:sldMkLst>
          <pc:docMk/>
          <pc:sldMk cId="834309328" sldId="335"/>
        </pc:sldMkLst>
      </pc:sldChg>
      <pc:sldChg chg="addSp delSp modSp new mod delAnim modAnim">
        <pc:chgData name="Sujoy Sikdar" userId="461f446da299a2d6" providerId="LiveId" clId="{02FD97E2-8B65-4087-BB22-8FD3E9A78379}" dt="2024-10-30T14:53:59.021" v="1056" actId="1038"/>
        <pc:sldMkLst>
          <pc:docMk/>
          <pc:sldMk cId="698988124" sldId="336"/>
        </pc:sldMkLst>
        <pc:spChg chg="mod">
          <ac:chgData name="Sujoy Sikdar" userId="461f446da299a2d6" providerId="LiveId" clId="{02FD97E2-8B65-4087-BB22-8FD3E9A78379}" dt="2024-10-30T14:52:20.849" v="900" actId="1035"/>
          <ac:spMkLst>
            <pc:docMk/>
            <pc:sldMk cId="698988124" sldId="336"/>
            <ac:spMk id="2" creationId="{04AD4F04-2A99-F715-443C-22640FC90B4F}"/>
          </ac:spMkLst>
        </pc:spChg>
        <pc:spChg chg="add mod">
          <ac:chgData name="Sujoy Sikdar" userId="461f446da299a2d6" providerId="LiveId" clId="{02FD97E2-8B65-4087-BB22-8FD3E9A78379}" dt="2024-10-30T14:52:35.282" v="971" actId="1035"/>
          <ac:spMkLst>
            <pc:docMk/>
            <pc:sldMk cId="698988124" sldId="336"/>
            <ac:spMk id="5" creationId="{1040EA2A-076F-E245-7C61-D452F5AD07B2}"/>
          </ac:spMkLst>
        </pc:spChg>
        <pc:spChg chg="add mod">
          <ac:chgData name="Sujoy Sikdar" userId="461f446da299a2d6" providerId="LiveId" clId="{02FD97E2-8B65-4087-BB22-8FD3E9A78379}" dt="2024-10-30T14:52:35.282" v="971" actId="1035"/>
          <ac:spMkLst>
            <pc:docMk/>
            <pc:sldMk cId="698988124" sldId="336"/>
            <ac:spMk id="6" creationId="{0944ECE0-1393-AF8C-5687-19356191C048}"/>
          </ac:spMkLst>
        </pc:spChg>
        <pc:spChg chg="add mod">
          <ac:chgData name="Sujoy Sikdar" userId="461f446da299a2d6" providerId="LiveId" clId="{02FD97E2-8B65-4087-BB22-8FD3E9A78379}" dt="2024-10-30T14:52:35.282" v="971" actId="1035"/>
          <ac:spMkLst>
            <pc:docMk/>
            <pc:sldMk cId="698988124" sldId="336"/>
            <ac:spMk id="7" creationId="{145DD4B6-6FD2-6264-AF74-3D445E52857A}"/>
          </ac:spMkLst>
        </pc:spChg>
        <pc:spChg chg="add mod">
          <ac:chgData name="Sujoy Sikdar" userId="461f446da299a2d6" providerId="LiveId" clId="{02FD97E2-8B65-4087-BB22-8FD3E9A78379}" dt="2024-10-30T14:52:35.282" v="971" actId="1035"/>
          <ac:spMkLst>
            <pc:docMk/>
            <pc:sldMk cId="698988124" sldId="336"/>
            <ac:spMk id="8" creationId="{EDCA99EF-6E18-A3AA-C113-698A3D69AC54}"/>
          </ac:spMkLst>
        </pc:spChg>
        <pc:spChg chg="add mod">
          <ac:chgData name="Sujoy Sikdar" userId="461f446da299a2d6" providerId="LiveId" clId="{02FD97E2-8B65-4087-BB22-8FD3E9A78379}" dt="2024-10-30T14:52:35.282" v="971" actId="1035"/>
          <ac:spMkLst>
            <pc:docMk/>
            <pc:sldMk cId="698988124" sldId="336"/>
            <ac:spMk id="9" creationId="{F8333C9D-6D36-C348-FD82-B91E2CC98A2C}"/>
          </ac:spMkLst>
        </pc:spChg>
        <pc:spChg chg="add mod">
          <ac:chgData name="Sujoy Sikdar" userId="461f446da299a2d6" providerId="LiveId" clId="{02FD97E2-8B65-4087-BB22-8FD3E9A78379}" dt="2024-10-30T14:52:35.282" v="971" actId="1035"/>
          <ac:spMkLst>
            <pc:docMk/>
            <pc:sldMk cId="698988124" sldId="336"/>
            <ac:spMk id="10" creationId="{C861B7BB-27AE-402F-D029-7D04C9E7136F}"/>
          </ac:spMkLst>
        </pc:spChg>
        <pc:spChg chg="add mod">
          <ac:chgData name="Sujoy Sikdar" userId="461f446da299a2d6" providerId="LiveId" clId="{02FD97E2-8B65-4087-BB22-8FD3E9A78379}" dt="2024-10-30T14:52:35.282" v="971" actId="1035"/>
          <ac:spMkLst>
            <pc:docMk/>
            <pc:sldMk cId="698988124" sldId="336"/>
            <ac:spMk id="11" creationId="{DB43D7C7-F55F-0F18-AABC-D7A8102333F3}"/>
          </ac:spMkLst>
        </pc:spChg>
        <pc:spChg chg="add mod">
          <ac:chgData name="Sujoy Sikdar" userId="461f446da299a2d6" providerId="LiveId" clId="{02FD97E2-8B65-4087-BB22-8FD3E9A78379}" dt="2024-10-30T14:52:35.282" v="971" actId="1035"/>
          <ac:spMkLst>
            <pc:docMk/>
            <pc:sldMk cId="698988124" sldId="336"/>
            <ac:spMk id="12" creationId="{F7C0512D-1AA9-50FC-6C85-191892939B16}"/>
          </ac:spMkLst>
        </pc:spChg>
        <pc:spChg chg="add mod">
          <ac:chgData name="Sujoy Sikdar" userId="461f446da299a2d6" providerId="LiveId" clId="{02FD97E2-8B65-4087-BB22-8FD3E9A78379}" dt="2024-10-30T14:52:35.282" v="971" actId="1035"/>
          <ac:spMkLst>
            <pc:docMk/>
            <pc:sldMk cId="698988124" sldId="336"/>
            <ac:spMk id="13" creationId="{315E8ACE-059E-9D7E-E7F6-1BE276587080}"/>
          </ac:spMkLst>
        </pc:spChg>
        <pc:spChg chg="add mod">
          <ac:chgData name="Sujoy Sikdar" userId="461f446da299a2d6" providerId="LiveId" clId="{02FD97E2-8B65-4087-BB22-8FD3E9A78379}" dt="2024-10-30T14:52:35.282" v="971" actId="1035"/>
          <ac:spMkLst>
            <pc:docMk/>
            <pc:sldMk cId="698988124" sldId="336"/>
            <ac:spMk id="14" creationId="{BD4599E4-A1E2-99E6-AE2D-29DDFD1C3A17}"/>
          </ac:spMkLst>
        </pc:spChg>
        <pc:spChg chg="add mod">
          <ac:chgData name="Sujoy Sikdar" userId="461f446da299a2d6" providerId="LiveId" clId="{02FD97E2-8B65-4087-BB22-8FD3E9A78379}" dt="2024-10-30T14:52:35.282" v="971" actId="1035"/>
          <ac:spMkLst>
            <pc:docMk/>
            <pc:sldMk cId="698988124" sldId="336"/>
            <ac:spMk id="15" creationId="{266740D1-B15A-2329-D42E-BF92862D954D}"/>
          </ac:spMkLst>
        </pc:spChg>
        <pc:spChg chg="add mod">
          <ac:chgData name="Sujoy Sikdar" userId="461f446da299a2d6" providerId="LiveId" clId="{02FD97E2-8B65-4087-BB22-8FD3E9A78379}" dt="2024-10-30T14:52:35.282" v="971" actId="1035"/>
          <ac:spMkLst>
            <pc:docMk/>
            <pc:sldMk cId="698988124" sldId="336"/>
            <ac:spMk id="16" creationId="{3D4D77CE-71EF-59CF-3BC6-23EC9648C0EC}"/>
          </ac:spMkLst>
        </pc:spChg>
        <pc:spChg chg="add mod">
          <ac:chgData name="Sujoy Sikdar" userId="461f446da299a2d6" providerId="LiveId" clId="{02FD97E2-8B65-4087-BB22-8FD3E9A78379}" dt="2024-10-30T14:52:35.282" v="971" actId="1035"/>
          <ac:spMkLst>
            <pc:docMk/>
            <pc:sldMk cId="698988124" sldId="336"/>
            <ac:spMk id="17" creationId="{CF876C35-5524-2BD1-1EA4-4FE4ED2DC287}"/>
          </ac:spMkLst>
        </pc:spChg>
        <pc:spChg chg="add mod">
          <ac:chgData name="Sujoy Sikdar" userId="461f446da299a2d6" providerId="LiveId" clId="{02FD97E2-8B65-4087-BB22-8FD3E9A78379}" dt="2024-10-30T14:52:35.282" v="971" actId="1035"/>
          <ac:spMkLst>
            <pc:docMk/>
            <pc:sldMk cId="698988124" sldId="336"/>
            <ac:spMk id="18" creationId="{19849FFB-91BE-E1F6-3117-0DDF48713889}"/>
          </ac:spMkLst>
        </pc:spChg>
        <pc:spChg chg="add mod">
          <ac:chgData name="Sujoy Sikdar" userId="461f446da299a2d6" providerId="LiveId" clId="{02FD97E2-8B65-4087-BB22-8FD3E9A78379}" dt="2024-10-30T14:52:35.282" v="971" actId="1035"/>
          <ac:spMkLst>
            <pc:docMk/>
            <pc:sldMk cId="698988124" sldId="336"/>
            <ac:spMk id="19" creationId="{18CA5C12-B68A-06B5-00EA-137157081D43}"/>
          </ac:spMkLst>
        </pc:spChg>
        <pc:spChg chg="add mod">
          <ac:chgData name="Sujoy Sikdar" userId="461f446da299a2d6" providerId="LiveId" clId="{02FD97E2-8B65-4087-BB22-8FD3E9A78379}" dt="2024-10-30T14:52:35.282" v="971" actId="1035"/>
          <ac:spMkLst>
            <pc:docMk/>
            <pc:sldMk cId="698988124" sldId="336"/>
            <ac:spMk id="20" creationId="{5927608E-68A6-B951-10E3-03D355539D1C}"/>
          </ac:spMkLst>
        </pc:spChg>
        <pc:spChg chg="add mod">
          <ac:chgData name="Sujoy Sikdar" userId="461f446da299a2d6" providerId="LiveId" clId="{02FD97E2-8B65-4087-BB22-8FD3E9A78379}" dt="2024-10-30T14:52:35.282" v="971" actId="1035"/>
          <ac:spMkLst>
            <pc:docMk/>
            <pc:sldMk cId="698988124" sldId="336"/>
            <ac:spMk id="21" creationId="{4C65202B-F864-020C-0A70-66B88F8C9C4F}"/>
          </ac:spMkLst>
        </pc:spChg>
        <pc:spChg chg="add mod">
          <ac:chgData name="Sujoy Sikdar" userId="461f446da299a2d6" providerId="LiveId" clId="{02FD97E2-8B65-4087-BB22-8FD3E9A78379}" dt="2024-10-30T14:52:35.282" v="971" actId="1035"/>
          <ac:spMkLst>
            <pc:docMk/>
            <pc:sldMk cId="698988124" sldId="336"/>
            <ac:spMk id="22" creationId="{091CD997-207B-3AA3-F558-A30FF1AA21DF}"/>
          </ac:spMkLst>
        </pc:spChg>
        <pc:spChg chg="add mod">
          <ac:chgData name="Sujoy Sikdar" userId="461f446da299a2d6" providerId="LiveId" clId="{02FD97E2-8B65-4087-BB22-8FD3E9A78379}" dt="2024-10-30T14:53:04.016" v="1052" actId="207"/>
          <ac:spMkLst>
            <pc:docMk/>
            <pc:sldMk cId="698988124" sldId="336"/>
            <ac:spMk id="23" creationId="{54A81836-2C6F-A036-EB07-40F0A11C2EBC}"/>
          </ac:spMkLst>
        </pc:spChg>
        <pc:spChg chg="add mod">
          <ac:chgData name="Sujoy Sikdar" userId="461f446da299a2d6" providerId="LiveId" clId="{02FD97E2-8B65-4087-BB22-8FD3E9A78379}" dt="2024-10-30T14:52:35.282" v="971" actId="1035"/>
          <ac:spMkLst>
            <pc:docMk/>
            <pc:sldMk cId="698988124" sldId="336"/>
            <ac:spMk id="26" creationId="{CA285C2C-40E9-F846-2715-AD74EFFFE174}"/>
          </ac:spMkLst>
        </pc:spChg>
        <pc:spChg chg="add mod">
          <ac:chgData name="Sujoy Sikdar" userId="461f446da299a2d6" providerId="LiveId" clId="{02FD97E2-8B65-4087-BB22-8FD3E9A78379}" dt="2024-10-30T14:52:35.282" v="971" actId="1035"/>
          <ac:spMkLst>
            <pc:docMk/>
            <pc:sldMk cId="698988124" sldId="336"/>
            <ac:spMk id="27" creationId="{9AF27962-8199-72D0-BBC7-FE14EEEA485E}"/>
          </ac:spMkLst>
        </pc:spChg>
        <pc:spChg chg="add mod">
          <ac:chgData name="Sujoy Sikdar" userId="461f446da299a2d6" providerId="LiveId" clId="{02FD97E2-8B65-4087-BB22-8FD3E9A78379}" dt="2024-10-30T14:52:35.282" v="971" actId="1035"/>
          <ac:spMkLst>
            <pc:docMk/>
            <pc:sldMk cId="698988124" sldId="336"/>
            <ac:spMk id="28" creationId="{B35A4687-DBF0-32FC-038D-12F85724F6A5}"/>
          </ac:spMkLst>
        </pc:spChg>
        <pc:spChg chg="add mod">
          <ac:chgData name="Sujoy Sikdar" userId="461f446da299a2d6" providerId="LiveId" clId="{02FD97E2-8B65-4087-BB22-8FD3E9A78379}" dt="2024-10-30T14:52:35.282" v="971" actId="1035"/>
          <ac:spMkLst>
            <pc:docMk/>
            <pc:sldMk cId="698988124" sldId="336"/>
            <ac:spMk id="29" creationId="{5F533904-DD16-3B9A-E886-097DA0992D18}"/>
          </ac:spMkLst>
        </pc:spChg>
        <pc:graphicFrameChg chg="add mod">
          <ac:chgData name="Sujoy Sikdar" userId="461f446da299a2d6" providerId="LiveId" clId="{02FD97E2-8B65-4087-BB22-8FD3E9A78379}" dt="2024-10-30T14:53:59.021" v="1056" actId="1038"/>
          <ac:graphicFrameMkLst>
            <pc:docMk/>
            <pc:sldMk cId="698988124" sldId="336"/>
            <ac:graphicFrameMk id="31" creationId="{7448E5FD-1115-FBD1-0B17-8068A9F980AB}"/>
          </ac:graphicFrameMkLst>
        </pc:graphicFrameChg>
        <pc:cxnChg chg="add mod">
          <ac:chgData name="Sujoy Sikdar" userId="461f446da299a2d6" providerId="LiveId" clId="{02FD97E2-8B65-4087-BB22-8FD3E9A78379}" dt="2024-10-30T14:52:35.282" v="971" actId="1035"/>
          <ac:cxnSpMkLst>
            <pc:docMk/>
            <pc:sldMk cId="698988124" sldId="336"/>
            <ac:cxnSpMk id="24" creationId="{061A948C-8A12-078D-735D-517907ACAF9C}"/>
          </ac:cxnSpMkLst>
        </pc:cxnChg>
        <pc:cxnChg chg="add mod">
          <ac:chgData name="Sujoy Sikdar" userId="461f446da299a2d6" providerId="LiveId" clId="{02FD97E2-8B65-4087-BB22-8FD3E9A78379}" dt="2024-10-30T14:52:35.282" v="971" actId="1035"/>
          <ac:cxnSpMkLst>
            <pc:docMk/>
            <pc:sldMk cId="698988124" sldId="336"/>
            <ac:cxnSpMk id="25" creationId="{5762B83A-E361-704A-C6AA-0E5FA1606C65}"/>
          </ac:cxnSpMkLst>
        </pc:cxnChg>
      </pc:sldChg>
      <pc:sldChg chg="addSp modSp add mod">
        <pc:chgData name="Sujoy Sikdar" userId="461f446da299a2d6" providerId="LiveId" clId="{02FD97E2-8B65-4087-BB22-8FD3E9A78379}" dt="2024-10-30T15:11:56.492" v="1558" actId="1076"/>
        <pc:sldMkLst>
          <pc:docMk/>
          <pc:sldMk cId="3209390727" sldId="337"/>
        </pc:sldMkLst>
        <pc:spChg chg="mod">
          <ac:chgData name="Sujoy Sikdar" userId="461f446da299a2d6" providerId="LiveId" clId="{02FD97E2-8B65-4087-BB22-8FD3E9A78379}" dt="2024-10-30T14:55:08.115" v="1101" actId="20577"/>
          <ac:spMkLst>
            <pc:docMk/>
            <pc:sldMk cId="3209390727" sldId="337"/>
            <ac:spMk id="2" creationId="{3EC87384-49BE-A7A2-BE5F-E9AA6F1C62D7}"/>
          </ac:spMkLst>
        </pc:spChg>
        <pc:spChg chg="mod">
          <ac:chgData name="Sujoy Sikdar" userId="461f446da299a2d6" providerId="LiveId" clId="{02FD97E2-8B65-4087-BB22-8FD3E9A78379}" dt="2024-10-30T15:01:26.087" v="1456" actId="20577"/>
          <ac:spMkLst>
            <pc:docMk/>
            <pc:sldMk cId="3209390727" sldId="337"/>
            <ac:spMk id="3" creationId="{047D38DD-8A1D-214D-3EEB-9DDC2E4B2AE5}"/>
          </ac:spMkLst>
        </pc:spChg>
        <pc:spChg chg="mod">
          <ac:chgData name="Sujoy Sikdar" userId="461f446da299a2d6" providerId="LiveId" clId="{02FD97E2-8B65-4087-BB22-8FD3E9A78379}" dt="2024-10-30T15:02:03.238" v="1496" actId="1037"/>
          <ac:spMkLst>
            <pc:docMk/>
            <pc:sldMk cId="3209390727" sldId="337"/>
            <ac:spMk id="5" creationId="{A2D0C19B-FE50-920C-31D8-1AD967A84A07}"/>
          </ac:spMkLst>
        </pc:spChg>
        <pc:spChg chg="add mod">
          <ac:chgData name="Sujoy Sikdar" userId="461f446da299a2d6" providerId="LiveId" clId="{02FD97E2-8B65-4087-BB22-8FD3E9A78379}" dt="2024-10-30T15:11:49.998" v="1557" actId="1076"/>
          <ac:spMkLst>
            <pc:docMk/>
            <pc:sldMk cId="3209390727" sldId="337"/>
            <ac:spMk id="6" creationId="{7215F219-1589-19D2-8A59-321FAAEAF7B3}"/>
          </ac:spMkLst>
        </pc:spChg>
        <pc:spChg chg="add mod">
          <ac:chgData name="Sujoy Sikdar" userId="461f446da299a2d6" providerId="LiveId" clId="{02FD97E2-8B65-4087-BB22-8FD3E9A78379}" dt="2024-10-30T14:58:49.844" v="1349" actId="1038"/>
          <ac:spMkLst>
            <pc:docMk/>
            <pc:sldMk cId="3209390727" sldId="337"/>
            <ac:spMk id="8" creationId="{05BF7746-A6F8-420C-CF6F-D1A2B6D63F47}"/>
          </ac:spMkLst>
        </pc:spChg>
        <pc:spChg chg="mod">
          <ac:chgData name="Sujoy Sikdar" userId="461f446da299a2d6" providerId="LiveId" clId="{02FD97E2-8B65-4087-BB22-8FD3E9A78379}" dt="2024-10-30T14:58:49.844" v="1349" actId="1038"/>
          <ac:spMkLst>
            <pc:docMk/>
            <pc:sldMk cId="3209390727" sldId="337"/>
            <ac:spMk id="10" creationId="{9463EA8A-9D53-4CF1-78B4-5EF85BA3F186}"/>
          </ac:spMkLst>
        </pc:spChg>
        <pc:spChg chg="add mod">
          <ac:chgData name="Sujoy Sikdar" userId="461f446da299a2d6" providerId="LiveId" clId="{02FD97E2-8B65-4087-BB22-8FD3E9A78379}" dt="2024-10-30T14:58:49.844" v="1349" actId="1038"/>
          <ac:spMkLst>
            <pc:docMk/>
            <pc:sldMk cId="3209390727" sldId="337"/>
            <ac:spMk id="11" creationId="{1EF0966C-E610-0C48-777A-F59338A5CB1A}"/>
          </ac:spMkLst>
        </pc:spChg>
        <pc:spChg chg="add mod">
          <ac:chgData name="Sujoy Sikdar" userId="461f446da299a2d6" providerId="LiveId" clId="{02FD97E2-8B65-4087-BB22-8FD3E9A78379}" dt="2024-10-30T15:11:49.998" v="1557" actId="1076"/>
          <ac:spMkLst>
            <pc:docMk/>
            <pc:sldMk cId="3209390727" sldId="337"/>
            <ac:spMk id="12" creationId="{26F2FD96-9F2E-9F91-A75D-B4CFE22747B0}"/>
          </ac:spMkLst>
        </pc:spChg>
        <pc:spChg chg="add mod">
          <ac:chgData name="Sujoy Sikdar" userId="461f446da299a2d6" providerId="LiveId" clId="{02FD97E2-8B65-4087-BB22-8FD3E9A78379}" dt="2024-10-30T15:11:49.998" v="1557" actId="1076"/>
          <ac:spMkLst>
            <pc:docMk/>
            <pc:sldMk cId="3209390727" sldId="337"/>
            <ac:spMk id="13" creationId="{89D90409-E79A-D9DF-9DC5-FDF66E36D0E7}"/>
          </ac:spMkLst>
        </pc:spChg>
        <pc:picChg chg="mod">
          <ac:chgData name="Sujoy Sikdar" userId="461f446da299a2d6" providerId="LiveId" clId="{02FD97E2-8B65-4087-BB22-8FD3E9A78379}" dt="2024-10-30T15:11:56.492" v="1558" actId="1076"/>
          <ac:picMkLst>
            <pc:docMk/>
            <pc:sldMk cId="3209390727" sldId="337"/>
            <ac:picMk id="7" creationId="{9BE317E0-9886-7393-826C-81FCF95E3D18}"/>
          </ac:picMkLst>
        </pc:picChg>
        <pc:picChg chg="mod">
          <ac:chgData name="Sujoy Sikdar" userId="461f446da299a2d6" providerId="LiveId" clId="{02FD97E2-8B65-4087-BB22-8FD3E9A78379}" dt="2024-10-30T14:58:49.844" v="1349" actId="1038"/>
          <ac:picMkLst>
            <pc:docMk/>
            <pc:sldMk cId="3209390727" sldId="337"/>
            <ac:picMk id="9" creationId="{4EDB164C-E8B7-87AF-7A73-6F99D491F860}"/>
          </ac:picMkLst>
        </pc:picChg>
      </pc:sldChg>
      <pc:sldChg chg="modSp new mod ord modShow">
        <pc:chgData name="Sujoy Sikdar" userId="461f446da299a2d6" providerId="LiveId" clId="{02FD97E2-8B65-4087-BB22-8FD3E9A78379}" dt="2024-11-04T19:46:08.456" v="2985" actId="729"/>
        <pc:sldMkLst>
          <pc:docMk/>
          <pc:sldMk cId="2222549910" sldId="338"/>
        </pc:sldMkLst>
      </pc:sldChg>
      <pc:sldChg chg="modSp new mod ord modShow">
        <pc:chgData name="Sujoy Sikdar" userId="461f446da299a2d6" providerId="LiveId" clId="{02FD97E2-8B65-4087-BB22-8FD3E9A78379}" dt="2024-11-04T19:46:08.456" v="2985" actId="729"/>
        <pc:sldMkLst>
          <pc:docMk/>
          <pc:sldMk cId="3025509854" sldId="339"/>
        </pc:sldMkLst>
      </pc:sldChg>
      <pc:sldChg chg="addSp delSp modSp add mod">
        <pc:chgData name="Sujoy Sikdar" userId="461f446da299a2d6" providerId="LiveId" clId="{02FD97E2-8B65-4087-BB22-8FD3E9A78379}" dt="2024-10-30T16:54:49.816" v="1983" actId="13926"/>
        <pc:sldMkLst>
          <pc:docMk/>
          <pc:sldMk cId="2476178987" sldId="340"/>
        </pc:sldMkLst>
        <pc:spChg chg="add del mod">
          <ac:chgData name="Sujoy Sikdar" userId="461f446da299a2d6" providerId="LiveId" clId="{02FD97E2-8B65-4087-BB22-8FD3E9A78379}" dt="2024-10-30T16:54:49.816" v="1983" actId="13926"/>
          <ac:spMkLst>
            <pc:docMk/>
            <pc:sldMk cId="2476178987" sldId="340"/>
            <ac:spMk id="3" creationId="{BC532669-F1BA-F802-1521-70266C976638}"/>
          </ac:spMkLst>
        </pc:spChg>
      </pc:sldChg>
      <pc:sldChg chg="modSp new mod">
        <pc:chgData name="Sujoy Sikdar" userId="461f446da299a2d6" providerId="LiveId" clId="{02FD97E2-8B65-4087-BB22-8FD3E9A78379}" dt="2024-11-20T19:05:52.853" v="3062" actId="5793"/>
        <pc:sldMkLst>
          <pc:docMk/>
          <pc:sldMk cId="1628668655" sldId="341"/>
        </pc:sldMkLst>
        <pc:spChg chg="mod">
          <ac:chgData name="Sujoy Sikdar" userId="461f446da299a2d6" providerId="LiveId" clId="{02FD97E2-8B65-4087-BB22-8FD3E9A78379}" dt="2024-11-20T19:05:00.183" v="3001" actId="20577"/>
          <ac:spMkLst>
            <pc:docMk/>
            <pc:sldMk cId="1628668655" sldId="341"/>
            <ac:spMk id="2" creationId="{58773E6E-4590-458A-8C38-0B08AE7CAA5E}"/>
          </ac:spMkLst>
        </pc:spChg>
        <pc:spChg chg="mod">
          <ac:chgData name="Sujoy Sikdar" userId="461f446da299a2d6" providerId="LiveId" clId="{02FD97E2-8B65-4087-BB22-8FD3E9A78379}" dt="2024-11-20T19:05:52.853" v="3062" actId="5793"/>
          <ac:spMkLst>
            <pc:docMk/>
            <pc:sldMk cId="1628668655" sldId="341"/>
            <ac:spMk id="3" creationId="{90F3851C-8020-FE6D-000E-3CE4D34E570F}"/>
          </ac:spMkLst>
        </pc:spChg>
      </pc:sldChg>
      <pc:sldChg chg="addSp delSp modSp new mod modShow">
        <pc:chgData name="Sujoy Sikdar" userId="461f446da299a2d6" providerId="LiveId" clId="{02FD97E2-8B65-4087-BB22-8FD3E9A78379}" dt="2024-11-04T19:46:08.456" v="2985" actId="729"/>
        <pc:sldMkLst>
          <pc:docMk/>
          <pc:sldMk cId="520197233" sldId="34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D73DF7-40BB-45A1-8F03-06C3B84C8F7E}" type="datetimeFigureOut">
              <a:rPr lang="en-US" smtClean="0"/>
              <a:t>3/26/25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FC237-8328-42A5-B9B5-7F958473C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208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FC237-8328-42A5-B9B5-7F958473CB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847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FC237-8328-42A5-B9B5-7F958473CBF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186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1EF8B-B567-4171-B837-4EAA54E7BA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59D23E-DB30-491C-9CCF-67A0FABCF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DB3E1-F40F-449B-8391-A197BE09D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CE845-600E-49C6-87A0-B88B8DFA3561}" type="datetime1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2B4B3-7357-420B-8F30-D650724E7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CB5DE-2605-4DD8-A52E-7DBB2E9DA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091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1E37F-1CDA-41B2-818F-3E7A88807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B2CFED-521A-425D-8B7A-FB47C220BA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3143C-59BE-406F-8B68-262F6CD58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C34AB-1B4E-4ED9-BC38-B93D2163E1C2}" type="datetime1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0DBED-A2E9-415D-A8BD-F17E7518E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F3A52-2038-4CC0-9588-B4C5B1D9C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55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E058C1-F79A-46F7-8744-A8569F7A7F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5355B6-D0E4-4393-8DAD-1748EC0A21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B1ABA-6451-41B1-9163-820CB9140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54892-EC0A-4B53-AE7B-C68C9EEB0BC0}" type="datetime1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7DBF5-3CC5-4BC8-878B-09C353A88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F0ACD-90A7-4131-98B4-29FBE6063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798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5CF35-6C12-40D2-AF68-778A21636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E0E25-5131-4AD8-AFED-24FE5E902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9B54E-5AB1-44AD-B317-6836C1654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7C893-1EEC-483D-A72A-84DD6F1A04F3}" type="datetime1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10923-1A57-4AB5-9152-D7A3F08F4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621EF-950A-417D-9F97-34421D4BF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30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32EC9-54BF-4EEA-B75F-890312A4C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FFE0F-11AA-43F3-84F3-3B364AD5F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CFCE2-F114-4963-A2F7-D3A22AFDC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C6A07-AFA5-43BE-90A6-5BCCE4CFB47B}" type="datetime1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B0BD1-F929-4E4C-A141-D5F578B2C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303B8-3F7C-4305-B4FC-3524D9B23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34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FE47A-B45A-4F68-9644-9953ADC5B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AA68E-B5A7-4906-A187-7EDF7E479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176034-47A7-45DE-B212-9384C512B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129E21-0D2B-48CD-B710-7386448BA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36FF4-3B4C-4F6B-92A0-66774BE083BE}" type="datetime1">
              <a:rPr lang="en-US" smtClean="0"/>
              <a:t>3/26/25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8698A1-54A6-469A-8F8D-C1FAA0CC3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B86058-D739-4E42-83CC-BAB86F675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21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6CB91-AAF8-448A-8D22-64C2E60E7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438769-2DE7-4B09-807A-2BD7BA8199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6B4529-0C65-4C8A-87D6-1D8A8E953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28C553-5C35-42B8-8998-020F8FB758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5F2CFA-F67B-4EA6-A8B7-A6F4FCEC02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E436A9-9A60-475A-8BCE-0A00D68EE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F7D73-96D2-4C58-808B-8F92DF622C49}" type="datetime1">
              <a:rPr lang="en-US" smtClean="0"/>
              <a:t>3/26/25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8CAA17-21A1-4183-8F92-74EF161E7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C8305B-74E0-4D92-B7EE-74242D2AA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638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0FFF5-FBB1-4040-B065-280573224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8DDFAD-483D-4835-8FC5-A3054E301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303BC-F422-4EFC-B9B6-407C3105B213}" type="datetime1">
              <a:rPr lang="en-US" smtClean="0"/>
              <a:t>3/26/25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32FD2D-61C6-4B4C-9D87-33BECA520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B0EFD-39A6-4084-A211-C07ED82F4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03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21149C-6CE7-455C-8F8C-50EE76DCB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053AA-7F3C-40BE-9ACA-A3CD3C032FBA}" type="datetime1">
              <a:rPr lang="en-US" smtClean="0"/>
              <a:t>3/26/25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4B10AE-BC2A-4CE0-B032-E7726CD77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63CE68-FB7F-4E2E-B328-0859A16DD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46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11397-ADA8-40F3-996F-21C543BD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7561F-663E-44D2-BF5E-9BACED914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8BF5A2-80ED-4456-9262-C35FDF328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AE4B84-A384-4928-A3B2-675D7FCB7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10C5-C8CA-46BC-87EA-8AF66A914C89}" type="datetime1">
              <a:rPr lang="en-US" smtClean="0"/>
              <a:t>3/26/25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0473E6-5685-4354-8C88-B9CC6BAA6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1EC94F-69C0-44CD-9CC8-D5A56C2F1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81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7D180-2F62-4739-BE32-B7C86955D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890FC5-7157-42DF-9C46-EC3B5750CE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3D7709-500A-40D3-9907-4E419E6552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75158-1403-4CA4-B667-19DC82A8D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6EAC8-CF1E-40E0-B3B0-353A970FE136}" type="datetime1">
              <a:rPr lang="en-US" smtClean="0"/>
              <a:t>3/26/25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371E85-B08C-49A9-AB4D-A6174E421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745DFE-2609-4655-9693-3B43EC3EE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285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0EFC00-9FEC-4185-94C3-95347B64C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846DA-84E3-4236-A4DB-368EE52FB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2FE0D-A3EF-4E77-80E0-0B3518CBCF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FEB28-408D-4A1D-BEC9-14237111B99C}" type="datetime1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F757F-0C2D-46A9-9AC2-CBCAEC1B3D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1ABA9-1390-44AC-9A16-422E581729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48A2A-6FF0-4133-B3BD-99AB771FF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91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1.png"/><Relationship Id="rId3" Type="http://schemas.openxmlformats.org/officeDocument/2006/relationships/image" Target="../media/image7.emf"/><Relationship Id="rId7" Type="http://schemas.openxmlformats.org/officeDocument/2006/relationships/image" Target="NUL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33.png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7.emf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../media/image16.emf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../media/image122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11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7" Type="http://schemas.openxmlformats.org/officeDocument/2006/relationships/image" Target="../media/image19.png"/><Relationship Id="rId2" Type="http://schemas.openxmlformats.org/officeDocument/2006/relationships/image" Target="NUL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../media/image122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11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../media/image122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11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47.png"/><Relationship Id="rId7" Type="http://schemas.openxmlformats.org/officeDocument/2006/relationships/image" Target="../media/image18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61.png"/><Relationship Id="rId10" Type="http://schemas.openxmlformats.org/officeDocument/2006/relationships/image" Target="../media/image21.png"/><Relationship Id="rId4" Type="http://schemas.openxmlformats.org/officeDocument/2006/relationships/image" Target="../media/image152.png"/><Relationship Id="rId9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2.png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281.png"/><Relationship Id="rId4" Type="http://schemas.openxmlformats.org/officeDocument/2006/relationships/image" Target="../media/image271.png"/><Relationship Id="rId9" Type="http://schemas.openxmlformats.org/officeDocument/2006/relationships/image" Target="../media/image16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0.png"/><Relationship Id="rId13" Type="http://schemas.openxmlformats.org/officeDocument/2006/relationships/image" Target="../media/image190.png"/><Relationship Id="rId18" Type="http://schemas.openxmlformats.org/officeDocument/2006/relationships/image" Target="../media/image240.png"/><Relationship Id="rId3" Type="http://schemas.openxmlformats.org/officeDocument/2006/relationships/image" Target="../media/image1410.png"/><Relationship Id="rId21" Type="http://schemas.openxmlformats.org/officeDocument/2006/relationships/image" Target="../media/image270.png"/><Relationship Id="rId7" Type="http://schemas.openxmlformats.org/officeDocument/2006/relationships/image" Target="../media/image720.png"/><Relationship Id="rId12" Type="http://schemas.openxmlformats.org/officeDocument/2006/relationships/image" Target="../media/image180.png"/><Relationship Id="rId17" Type="http://schemas.openxmlformats.org/officeDocument/2006/relationships/image" Target="../media/image230.png"/><Relationship Id="rId2" Type="http://schemas.openxmlformats.org/officeDocument/2006/relationships/image" Target="../media/image670.png"/><Relationship Id="rId20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11" Type="http://schemas.openxmlformats.org/officeDocument/2006/relationships/image" Target="../media/image170.png"/><Relationship Id="rId5" Type="http://schemas.openxmlformats.org/officeDocument/2006/relationships/image" Target="../media/image700.png"/><Relationship Id="rId15" Type="http://schemas.openxmlformats.org/officeDocument/2006/relationships/image" Target="../media/image210.png"/><Relationship Id="rId23" Type="http://schemas.openxmlformats.org/officeDocument/2006/relationships/image" Target="../media/image251.png"/><Relationship Id="rId10" Type="http://schemas.openxmlformats.org/officeDocument/2006/relationships/image" Target="../media/image160.png"/><Relationship Id="rId19" Type="http://schemas.openxmlformats.org/officeDocument/2006/relationships/image" Target="../media/image250.png"/><Relationship Id="rId4" Type="http://schemas.openxmlformats.org/officeDocument/2006/relationships/image" Target="../media/image690.png"/><Relationship Id="rId9" Type="http://schemas.openxmlformats.org/officeDocument/2006/relationships/image" Target="../media/image150.png"/><Relationship Id="rId14" Type="http://schemas.openxmlformats.org/officeDocument/2006/relationships/image" Target="../media/image200.png"/><Relationship Id="rId22" Type="http://schemas.openxmlformats.org/officeDocument/2006/relationships/image" Target="../media/image2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53.png"/><Relationship Id="rId7" Type="http://schemas.openxmlformats.org/officeDocument/2006/relationships/image" Target="../media/image57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11" Type="http://schemas.openxmlformats.org/officeDocument/2006/relationships/image" Target="../media/image261.png"/><Relationship Id="rId5" Type="http://schemas.openxmlformats.org/officeDocument/2006/relationships/image" Target="../media/image550.png"/><Relationship Id="rId10" Type="http://schemas.openxmlformats.org/officeDocument/2006/relationships/image" Target="../media/image600.png"/><Relationship Id="rId4" Type="http://schemas.openxmlformats.org/officeDocument/2006/relationships/image" Target="../media/image540.png"/><Relationship Id="rId9" Type="http://schemas.openxmlformats.org/officeDocument/2006/relationships/image" Target="../media/image59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0.png"/><Relationship Id="rId4" Type="http://schemas.openxmlformats.org/officeDocument/2006/relationships/image" Target="../media/image88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png"/><Relationship Id="rId5" Type="http://schemas.openxmlformats.org/officeDocument/2006/relationships/image" Target="../media/image262.png"/><Relationship Id="rId4" Type="http://schemas.openxmlformats.org/officeDocument/2006/relationships/image" Target="../media/image24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4.png"/><Relationship Id="rId7" Type="http://schemas.openxmlformats.org/officeDocument/2006/relationships/image" Target="../media/image10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1050.png"/><Relationship Id="rId9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11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AFCFD10-BC02-4A0F-86AD-06CDEE06477B}"/>
              </a:ext>
            </a:extLst>
          </p:cNvPr>
          <p:cNvSpPr>
            <a:spLocks noGrp="1"/>
          </p:cNvSpPr>
          <p:nvPr/>
        </p:nvSpPr>
        <p:spPr>
          <a:xfrm>
            <a:off x="0" y="72572"/>
            <a:ext cx="12191999" cy="35027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Lectures </a:t>
            </a:r>
            <a:r>
              <a:rPr lang="en-US" sz="6600">
                <a:solidFill>
                  <a:srgbClr val="000000"/>
                </a:solidFill>
                <a:latin typeface="Arial" panose="020B0604020202020204" pitchFamily="34" charset="0"/>
              </a:rPr>
              <a:t>13-16</a:t>
            </a:r>
            <a:endParaRPr lang="en-US" sz="6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sz="6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6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CS436/536: Introduction to </a:t>
            </a:r>
          </a:p>
          <a:p>
            <a:r>
              <a:rPr lang="en-US" sz="6600" dirty="0">
                <a:solidFill>
                  <a:srgbClr val="000000"/>
                </a:solidFill>
                <a:latin typeface="Arial" panose="020B0604020202020204" pitchFamily="34" charset="0"/>
              </a:rPr>
              <a:t>Machine Learning</a:t>
            </a:r>
            <a:endParaRPr lang="en-US" sz="6600" b="1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1660543-ADD7-4495-BDC1-E931486B1776}"/>
              </a:ext>
            </a:extLst>
          </p:cNvPr>
          <p:cNvSpPr txBox="1">
            <a:spLocks/>
          </p:cNvSpPr>
          <p:nvPr/>
        </p:nvSpPr>
        <p:spPr>
          <a:xfrm>
            <a:off x="0" y="3877696"/>
            <a:ext cx="12192000" cy="2479685"/>
          </a:xfrm>
          <a:prstGeom prst="rect">
            <a:avLst/>
          </a:prstGeom>
          <a:solidFill>
            <a:srgbClr val="005A43"/>
          </a:solidFill>
        </p:spPr>
        <p:txBody>
          <a:bodyPr vert="horz" lIns="91440" tIns="45720" rIns="91440" bIns="45720" rtlCol="0">
            <a:normAutofit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b="1" dirty="0">
              <a:solidFill>
                <a:srgbClr val="CEDC00"/>
              </a:solidFill>
            </a:endParaRPr>
          </a:p>
          <a:p>
            <a:pPr algn="ctr"/>
            <a:r>
              <a:rPr lang="en-US" sz="4000" b="1" dirty="0" err="1">
                <a:solidFill>
                  <a:srgbClr val="CEDC00"/>
                </a:solidFill>
              </a:rPr>
              <a:t>Zhaoha</a:t>
            </a:r>
            <a:r>
              <a:rPr lang="en-US" altLang="zh-CN" sz="4000" b="1" dirty="0" err="1">
                <a:solidFill>
                  <a:srgbClr val="CEDC00"/>
                </a:solidFill>
              </a:rPr>
              <a:t>n</a:t>
            </a:r>
            <a:r>
              <a:rPr lang="zh-CN" altLang="en-US" sz="4000" b="1" dirty="0">
                <a:solidFill>
                  <a:srgbClr val="CEDC00"/>
                </a:solidFill>
              </a:rPr>
              <a:t> </a:t>
            </a:r>
            <a:r>
              <a:rPr lang="en-US" altLang="zh-CN" sz="4000" b="1" dirty="0">
                <a:solidFill>
                  <a:srgbClr val="CEDC00"/>
                </a:solidFill>
              </a:rPr>
              <a:t>Xi</a:t>
            </a:r>
          </a:p>
          <a:p>
            <a:pPr algn="ctr"/>
            <a:r>
              <a:rPr lang="en-US" sz="3400" b="1" dirty="0">
                <a:solidFill>
                  <a:schemeClr val="bg1"/>
                </a:solidFill>
              </a:rPr>
              <a:t>Binghamton University</a:t>
            </a:r>
          </a:p>
          <a:p>
            <a:pPr algn="ctr"/>
            <a:endParaRPr lang="en-US" sz="34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sz="3400" b="1" baseline="30000">
                <a:solidFill>
                  <a:schemeClr val="bg1"/>
                </a:solidFill>
              </a:rPr>
              <a:t>zxi1</a:t>
            </a:r>
            <a:r>
              <a:rPr lang="en-US" sz="3400" b="1" baseline="30000">
                <a:solidFill>
                  <a:schemeClr val="bg1"/>
                </a:solidFill>
              </a:rPr>
              <a:t>@</a:t>
            </a:r>
            <a:r>
              <a:rPr lang="en-US" sz="3400" b="1" baseline="30000" dirty="0">
                <a:solidFill>
                  <a:schemeClr val="bg1"/>
                </a:solidFill>
              </a:rPr>
              <a:t>binghamton.edu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81466E4A-F112-4C98-868F-0CFE814F2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009FB23-F3BC-4BB8-8368-2951AA3C74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053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2816-D565-4BE1-8CC4-08CC3E105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32"/>
            <a:ext cx="10515600" cy="1325563"/>
          </a:xfrm>
        </p:spPr>
        <p:txBody>
          <a:bodyPr/>
          <a:lstStyle/>
          <a:p>
            <a:r>
              <a:rPr lang="en-US" dirty="0"/>
              <a:t>Decomposing </a:t>
            </a:r>
            <a:r>
              <a:rPr lang="en-US" dirty="0">
                <a:latin typeface="Bahnschrift" panose="020B0502040204020203" pitchFamily="34" charset="0"/>
              </a:rPr>
              <a:t>XOR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27286D-B436-4DDF-901E-CD92C589C3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69158"/>
                <a:ext cx="10515600" cy="4674112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𝑋𝑂𝑅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				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AB4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AB47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AB4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AB4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rgbClr val="00AB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AB47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00AB4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27286D-B436-4DDF-901E-CD92C589C3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69158"/>
                <a:ext cx="10515600" cy="467411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C95A8-47AF-49F2-8E16-51A7335EC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947246-EE6A-40BB-96FA-E35C89B4B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886" y="412470"/>
            <a:ext cx="2629108" cy="2719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F10AB7-6FD1-4203-95D3-ADF74370C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6021" y="3388360"/>
            <a:ext cx="3445578" cy="34382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957F2E-8B74-43F7-96DE-69FF57D67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126" y="3388360"/>
            <a:ext cx="3390301" cy="3438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24E59F-6E9E-440F-B8B1-482D945B8C95}"/>
                  </a:ext>
                </a:extLst>
              </p:cNvPr>
              <p:cNvSpPr txBox="1"/>
              <p:nvPr/>
            </p:nvSpPr>
            <p:spPr>
              <a:xfrm>
                <a:off x="1812881" y="2904742"/>
                <a:ext cx="3271858" cy="5284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24E59F-6E9E-440F-B8B1-482D945B8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881" y="2904742"/>
                <a:ext cx="3271858" cy="5284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0E71F6-C8F5-4455-83F0-4D65B7D8768C}"/>
                  </a:ext>
                </a:extLst>
              </p:cNvPr>
              <p:cNvSpPr txBox="1"/>
              <p:nvPr/>
            </p:nvSpPr>
            <p:spPr>
              <a:xfrm>
                <a:off x="6688347" y="2957037"/>
                <a:ext cx="3280129" cy="529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0E71F6-C8F5-4455-83F0-4D65B7D87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347" y="2957037"/>
                <a:ext cx="3280129" cy="5292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F94AE9-6FF4-B63B-185E-BFD66215F635}"/>
                  </a:ext>
                </a:extLst>
              </p:cNvPr>
              <p:cNvSpPr txBox="1"/>
              <p:nvPr/>
            </p:nvSpPr>
            <p:spPr>
              <a:xfrm>
                <a:off x="5380281" y="2307008"/>
                <a:ext cx="1478546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𝐴𝑁𝐷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F94AE9-6FF4-B63B-185E-BFD66215F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281" y="2307008"/>
                <a:ext cx="1478546" cy="4049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3E0BD01-7B93-8AFD-3D84-31588CEFACB0}"/>
              </a:ext>
            </a:extLst>
          </p:cNvPr>
          <p:cNvSpPr txBox="1"/>
          <p:nvPr/>
        </p:nvSpPr>
        <p:spPr>
          <a:xfrm>
            <a:off x="7059820" y="2342659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ADC4DC-E20D-43FE-4E1D-415F1E377D76}"/>
                  </a:ext>
                </a:extLst>
              </p:cNvPr>
              <p:cNvSpPr txBox="1"/>
              <p:nvPr/>
            </p:nvSpPr>
            <p:spPr>
              <a:xfrm>
                <a:off x="7571667" y="2307008"/>
                <a:ext cx="1478546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𝐴𝑁𝐷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ADC4DC-E20D-43FE-4E1D-415F1E377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667" y="2307008"/>
                <a:ext cx="1478546" cy="4049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720E09E-0A64-B496-7155-A62E74B8AACD}"/>
              </a:ext>
            </a:extLst>
          </p:cNvPr>
          <p:cNvSpPr/>
          <p:nvPr/>
        </p:nvSpPr>
        <p:spPr>
          <a:xfrm>
            <a:off x="6435861" y="2100262"/>
            <a:ext cx="160033" cy="268406"/>
          </a:xfrm>
          <a:custGeom>
            <a:avLst/>
            <a:gdLst>
              <a:gd name="connsiteX0" fmla="*/ 127677 w 160033"/>
              <a:gd name="connsiteY0" fmla="*/ 0 h 268406"/>
              <a:gd name="connsiteX1" fmla="*/ 298 w 160033"/>
              <a:gd name="connsiteY1" fmla="*/ 127379 h 268406"/>
              <a:gd name="connsiteX2" fmla="*/ 159522 w 160033"/>
              <a:gd name="connsiteY2" fmla="*/ 131929 h 268406"/>
              <a:gd name="connsiteX3" fmla="*/ 41241 w 160033"/>
              <a:gd name="connsiteY3" fmla="*/ 268406 h 268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033" h="268406">
                <a:moveTo>
                  <a:pt x="127677" y="0"/>
                </a:moveTo>
                <a:cubicBezTo>
                  <a:pt x="61334" y="52695"/>
                  <a:pt x="-5009" y="105391"/>
                  <a:pt x="298" y="127379"/>
                </a:cubicBezTo>
                <a:cubicBezTo>
                  <a:pt x="5605" y="149367"/>
                  <a:pt x="152698" y="108425"/>
                  <a:pt x="159522" y="131929"/>
                </a:cubicBezTo>
                <a:cubicBezTo>
                  <a:pt x="166346" y="155433"/>
                  <a:pt x="103793" y="211919"/>
                  <a:pt x="41241" y="268406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69909D2-2120-6D0C-E440-0BE26C25D9C9}"/>
              </a:ext>
            </a:extLst>
          </p:cNvPr>
          <p:cNvSpPr/>
          <p:nvPr/>
        </p:nvSpPr>
        <p:spPr>
          <a:xfrm>
            <a:off x="7878648" y="2152134"/>
            <a:ext cx="309350" cy="154874"/>
          </a:xfrm>
          <a:custGeom>
            <a:avLst/>
            <a:gdLst>
              <a:gd name="connsiteX0" fmla="*/ 0 w 309350"/>
              <a:gd name="connsiteY0" fmla="*/ 0 h 154874"/>
              <a:gd name="connsiteX1" fmla="*/ 45493 w 309350"/>
              <a:gd name="connsiteY1" fmla="*/ 59141 h 154874"/>
              <a:gd name="connsiteX2" fmla="*/ 150126 w 309350"/>
              <a:gd name="connsiteY2" fmla="*/ 154675 h 154874"/>
              <a:gd name="connsiteX3" fmla="*/ 122830 w 309350"/>
              <a:gd name="connsiteY3" fmla="*/ 31845 h 154874"/>
              <a:gd name="connsiteX4" fmla="*/ 309350 w 309350"/>
              <a:gd name="connsiteY4" fmla="*/ 150126 h 154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350" h="154874">
                <a:moveTo>
                  <a:pt x="0" y="0"/>
                </a:moveTo>
                <a:cubicBezTo>
                  <a:pt x="10236" y="16681"/>
                  <a:pt x="20472" y="33362"/>
                  <a:pt x="45493" y="59141"/>
                </a:cubicBezTo>
                <a:cubicBezTo>
                  <a:pt x="70514" y="84920"/>
                  <a:pt x="137237" y="159224"/>
                  <a:pt x="150126" y="154675"/>
                </a:cubicBezTo>
                <a:cubicBezTo>
                  <a:pt x="163015" y="150126"/>
                  <a:pt x="96293" y="32603"/>
                  <a:pt x="122830" y="31845"/>
                </a:cubicBezTo>
                <a:cubicBezTo>
                  <a:pt x="149367" y="31087"/>
                  <a:pt x="229358" y="90606"/>
                  <a:pt x="309350" y="150126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E9A1D7-CB6A-B0D3-08C2-4319120C9A53}"/>
              </a:ext>
            </a:extLst>
          </p:cNvPr>
          <p:cNvSpPr/>
          <p:nvPr/>
        </p:nvSpPr>
        <p:spPr>
          <a:xfrm>
            <a:off x="7250376" y="2100262"/>
            <a:ext cx="134931" cy="304800"/>
          </a:xfrm>
          <a:custGeom>
            <a:avLst/>
            <a:gdLst>
              <a:gd name="connsiteX0" fmla="*/ 69992 w 134931"/>
              <a:gd name="connsiteY0" fmla="*/ 0 h 304800"/>
              <a:gd name="connsiteX1" fmla="*/ 1753 w 134931"/>
              <a:gd name="connsiteY1" fmla="*/ 68239 h 304800"/>
              <a:gd name="connsiteX2" fmla="*/ 133681 w 134931"/>
              <a:gd name="connsiteY2" fmla="*/ 109183 h 304800"/>
              <a:gd name="connsiteX3" fmla="*/ 65443 w 134931"/>
              <a:gd name="connsiteY3" fmla="*/ 77338 h 304800"/>
              <a:gd name="connsiteX4" fmla="*/ 19950 w 134931"/>
              <a:gd name="connsiteY4" fmla="*/ 159224 h 304800"/>
              <a:gd name="connsiteX5" fmla="*/ 106386 w 134931"/>
              <a:gd name="connsiteY5" fmla="*/ 195618 h 304800"/>
              <a:gd name="connsiteX6" fmla="*/ 97287 w 134931"/>
              <a:gd name="connsiteY6" fmla="*/ 168323 h 304800"/>
              <a:gd name="connsiteX7" fmla="*/ 15401 w 134931"/>
              <a:gd name="connsiteY7" fmla="*/ 236562 h 304800"/>
              <a:gd name="connsiteX8" fmla="*/ 88189 w 134931"/>
              <a:gd name="connsiteY8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931" h="304800">
                <a:moveTo>
                  <a:pt x="69992" y="0"/>
                </a:moveTo>
                <a:cubicBezTo>
                  <a:pt x="30565" y="25021"/>
                  <a:pt x="-8862" y="50042"/>
                  <a:pt x="1753" y="68239"/>
                </a:cubicBezTo>
                <a:cubicBezTo>
                  <a:pt x="12368" y="86436"/>
                  <a:pt x="123066" y="107667"/>
                  <a:pt x="133681" y="109183"/>
                </a:cubicBezTo>
                <a:cubicBezTo>
                  <a:pt x="144296" y="110699"/>
                  <a:pt x="84398" y="68998"/>
                  <a:pt x="65443" y="77338"/>
                </a:cubicBezTo>
                <a:cubicBezTo>
                  <a:pt x="46488" y="85678"/>
                  <a:pt x="13126" y="139511"/>
                  <a:pt x="19950" y="159224"/>
                </a:cubicBezTo>
                <a:cubicBezTo>
                  <a:pt x="26774" y="178937"/>
                  <a:pt x="93497" y="194102"/>
                  <a:pt x="106386" y="195618"/>
                </a:cubicBezTo>
                <a:cubicBezTo>
                  <a:pt x="119275" y="197134"/>
                  <a:pt x="112451" y="161499"/>
                  <a:pt x="97287" y="168323"/>
                </a:cubicBezTo>
                <a:cubicBezTo>
                  <a:pt x="82123" y="175147"/>
                  <a:pt x="16917" y="213816"/>
                  <a:pt x="15401" y="236562"/>
                </a:cubicBezTo>
                <a:cubicBezTo>
                  <a:pt x="13885" y="259308"/>
                  <a:pt x="51037" y="282054"/>
                  <a:pt x="88189" y="3048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5" grpId="0"/>
      <p:bldP spid="7" grpId="0"/>
      <p:bldP spid="13" grpId="0"/>
      <p:bldP spid="14" grpId="0" animBg="1"/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556D61E-2523-4429-8C9C-02C56A13C06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Representing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XOR using OR and AND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556D61E-2523-4429-8C9C-02C56A13C0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F6749B-8A36-4090-9127-17CC3D6D87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400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altLang="zh-CN" sz="3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400" i="1" smtClean="0">
                              <a:solidFill>
                                <a:srgbClr val="00AB4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i="1">
                              <a:solidFill>
                                <a:srgbClr val="00AB47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400" i="1">
                              <a:solidFill>
                                <a:srgbClr val="00AB4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400" i="1">
                              <a:solidFill>
                                <a:srgbClr val="00AB4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400" i="1">
                                  <a:solidFill>
                                    <a:srgbClr val="00AB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400" i="1">
                                  <a:solidFill>
                                    <a:srgbClr val="00AB47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3400" i="1">
                              <a:solidFill>
                                <a:srgbClr val="00AB4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3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3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F6749B-8A36-4090-9127-17CC3D6D87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52FF9-BE6F-4D57-8CAF-C57BC165E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11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88545F3-7F23-4DE9-8B41-70111CA0E589}"/>
              </a:ext>
            </a:extLst>
          </p:cNvPr>
          <p:cNvSpPr/>
          <p:nvPr/>
        </p:nvSpPr>
        <p:spPr>
          <a:xfrm>
            <a:off x="4469507" y="4196327"/>
            <a:ext cx="719387" cy="719385"/>
          </a:xfrm>
          <a:prstGeom prst="ellipse">
            <a:avLst/>
          </a:prstGeom>
          <a:noFill/>
          <a:ln w="38100">
            <a:solidFill>
              <a:srgbClr val="00A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9BCCDE-D56B-4623-9DCC-BB2F90D005A1}"/>
                  </a:ext>
                </a:extLst>
              </p:cNvPr>
              <p:cNvSpPr txBox="1"/>
              <p:nvPr/>
            </p:nvSpPr>
            <p:spPr>
              <a:xfrm>
                <a:off x="4401985" y="4301678"/>
                <a:ext cx="874727" cy="4698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AB4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AB47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AB4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00AB4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00AB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AB47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rgbClr val="00AB4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>
                  <a:solidFill>
                    <a:srgbClr val="00AB47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9BCCDE-D56B-4623-9DCC-BB2F90D00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985" y="4301678"/>
                <a:ext cx="874727" cy="469809"/>
              </a:xfrm>
              <a:prstGeom prst="rect">
                <a:avLst/>
              </a:prstGeom>
              <a:blipFill>
                <a:blip r:embed="rId4"/>
                <a:stretch>
                  <a:fillRect r="-18056" b="-12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389968A3-8471-49ED-AFD9-15264B341933}"/>
              </a:ext>
            </a:extLst>
          </p:cNvPr>
          <p:cNvSpPr/>
          <p:nvPr/>
        </p:nvSpPr>
        <p:spPr>
          <a:xfrm>
            <a:off x="4485849" y="5128784"/>
            <a:ext cx="719388" cy="719385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234299B-59EF-4322-980D-EFAB8C60F06B}"/>
                  </a:ext>
                </a:extLst>
              </p:cNvPr>
              <p:cNvSpPr txBox="1"/>
              <p:nvPr/>
            </p:nvSpPr>
            <p:spPr>
              <a:xfrm>
                <a:off x="4423577" y="5234135"/>
                <a:ext cx="874727" cy="4698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234299B-59EF-4322-980D-EFAB8C60F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577" y="5234135"/>
                <a:ext cx="874727" cy="469809"/>
              </a:xfrm>
              <a:prstGeom prst="rect">
                <a:avLst/>
              </a:prstGeom>
              <a:blipFill>
                <a:blip r:embed="rId5"/>
                <a:stretch>
                  <a:fillRect b="-12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27FAF394-EA30-4B16-8420-A9B0BE594D9D}"/>
              </a:ext>
            </a:extLst>
          </p:cNvPr>
          <p:cNvGrpSpPr/>
          <p:nvPr/>
        </p:nvGrpSpPr>
        <p:grpSpPr>
          <a:xfrm>
            <a:off x="4469506" y="3263870"/>
            <a:ext cx="719387" cy="719385"/>
            <a:chOff x="736720" y="3488588"/>
            <a:chExt cx="780057" cy="75838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5EB5089-4276-4DDC-B831-0CB418BD3566}"/>
                </a:ext>
              </a:extLst>
            </p:cNvPr>
            <p:cNvSpPr/>
            <p:nvPr/>
          </p:nvSpPr>
          <p:spPr>
            <a:xfrm>
              <a:off x="736720" y="3488588"/>
              <a:ext cx="780057" cy="7583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640220F-8B0A-4E8F-BAAD-17589CEEC2DC}"/>
                    </a:ext>
                  </a:extLst>
                </p:cNvPr>
                <p:cNvSpPr txBox="1"/>
                <p:nvPr/>
              </p:nvSpPr>
              <p:spPr>
                <a:xfrm>
                  <a:off x="892257" y="3592578"/>
                  <a:ext cx="504424" cy="551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640220F-8B0A-4E8F-BAAD-17589CEEC2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257" y="3592578"/>
                  <a:ext cx="504424" cy="5515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E41F2227-4480-4C63-9DBA-F8C81541CBF0}"/>
              </a:ext>
            </a:extLst>
          </p:cNvPr>
          <p:cNvSpPr/>
          <p:nvPr/>
        </p:nvSpPr>
        <p:spPr>
          <a:xfrm>
            <a:off x="6286030" y="4196327"/>
            <a:ext cx="719387" cy="7193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18D1C16-BE01-4B80-8A62-CB86C5DC5967}"/>
              </a:ext>
            </a:extLst>
          </p:cNvPr>
          <p:cNvCxnSpPr>
            <a:cxnSpLocks/>
          </p:cNvCxnSpPr>
          <p:nvPr/>
        </p:nvCxnSpPr>
        <p:spPr>
          <a:xfrm flipV="1">
            <a:off x="6422540" y="4344032"/>
            <a:ext cx="446366" cy="41530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4BED4B-3F3A-41BC-AF20-42BD295A0325}"/>
                  </a:ext>
                </a:extLst>
              </p:cNvPr>
              <p:cNvSpPr txBox="1"/>
              <p:nvPr/>
            </p:nvSpPr>
            <p:spPr>
              <a:xfrm>
                <a:off x="7485938" y="4243908"/>
                <a:ext cx="53565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34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4BED4B-3F3A-41BC-AF20-42BD295A0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938" y="4243908"/>
                <a:ext cx="535659" cy="615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B513C73-4707-43A3-89A9-FEFD6AE3426A}"/>
              </a:ext>
            </a:extLst>
          </p:cNvPr>
          <p:cNvCxnSpPr>
            <a:stCxn id="12" idx="6"/>
            <a:endCxn id="14" idx="1"/>
          </p:cNvCxnSpPr>
          <p:nvPr/>
        </p:nvCxnSpPr>
        <p:spPr>
          <a:xfrm>
            <a:off x="5188893" y="3623563"/>
            <a:ext cx="1202489" cy="67811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DD9010-0B6F-48A6-8D04-135049CFDEF1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5188894" y="4556020"/>
            <a:ext cx="1097136" cy="0"/>
          </a:xfrm>
          <a:prstGeom prst="straightConnector1">
            <a:avLst/>
          </a:prstGeom>
          <a:ln w="28575">
            <a:solidFill>
              <a:srgbClr val="00AB4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AB625AD-E487-42F2-815F-16F660047304}"/>
              </a:ext>
            </a:extLst>
          </p:cNvPr>
          <p:cNvCxnSpPr>
            <a:cxnSpLocks/>
            <a:stCxn id="9" idx="6"/>
            <a:endCxn id="14" idx="3"/>
          </p:cNvCxnSpPr>
          <p:nvPr/>
        </p:nvCxnSpPr>
        <p:spPr>
          <a:xfrm flipV="1">
            <a:off x="5205236" y="4810361"/>
            <a:ext cx="1186146" cy="678116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3751F5A-84F3-45CE-99CB-1B6BC88762E7}"/>
              </a:ext>
            </a:extLst>
          </p:cNvPr>
          <p:cNvCxnSpPr>
            <a:cxnSpLocks/>
            <a:stCxn id="14" idx="6"/>
            <a:endCxn id="16" idx="1"/>
          </p:cNvCxnSpPr>
          <p:nvPr/>
        </p:nvCxnSpPr>
        <p:spPr>
          <a:xfrm flipV="1">
            <a:off x="7005417" y="4551685"/>
            <a:ext cx="480521" cy="433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AD64222-1075-4751-8093-4A3289285FF4}"/>
              </a:ext>
            </a:extLst>
          </p:cNvPr>
          <p:cNvSpPr txBox="1"/>
          <p:nvPr/>
        </p:nvSpPr>
        <p:spPr>
          <a:xfrm>
            <a:off x="5553758" y="409772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AB47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7B2E84-AA5E-4693-B3FA-4A4171F1FDB9}"/>
              </a:ext>
            </a:extLst>
          </p:cNvPr>
          <p:cNvSpPr txBox="1"/>
          <p:nvPr/>
        </p:nvSpPr>
        <p:spPr>
          <a:xfrm>
            <a:off x="5553758" y="3463214"/>
            <a:ext cx="641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1.5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7EF0FE-B25E-4CAA-8D58-D0D03EE2E841}"/>
              </a:ext>
            </a:extLst>
          </p:cNvPr>
          <p:cNvSpPr txBox="1"/>
          <p:nvPr/>
        </p:nvSpPr>
        <p:spPr>
          <a:xfrm>
            <a:off x="5552226" y="471258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00FF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857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556D61E-2523-4429-8C9C-02C56A13C06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Representing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XOR using OR and AND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556D61E-2523-4429-8C9C-02C56A13C0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F6749B-8A36-4090-9127-17CC3D6D87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400" i="1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altLang="zh-CN" sz="3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400" i="1">
                              <a:solidFill>
                                <a:srgbClr val="00AB4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i="1">
                              <a:solidFill>
                                <a:srgbClr val="00AB47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400" i="1">
                              <a:solidFill>
                                <a:srgbClr val="00AB4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400" i="1">
                              <a:solidFill>
                                <a:srgbClr val="00AB4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400" i="1">
                                  <a:solidFill>
                                    <a:srgbClr val="00AB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400" i="1">
                                  <a:solidFill>
                                    <a:srgbClr val="00AB47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3400" i="1">
                              <a:solidFill>
                                <a:srgbClr val="00AB4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3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3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F6749B-8A36-4090-9127-17CC3D6D87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52FF9-BE6F-4D57-8CAF-C57BC165E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12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88545F3-7F23-4DE9-8B41-70111CA0E589}"/>
              </a:ext>
            </a:extLst>
          </p:cNvPr>
          <p:cNvSpPr/>
          <p:nvPr/>
        </p:nvSpPr>
        <p:spPr>
          <a:xfrm>
            <a:off x="5862876" y="4331790"/>
            <a:ext cx="719387" cy="719385"/>
          </a:xfrm>
          <a:prstGeom prst="ellipse">
            <a:avLst/>
          </a:prstGeom>
          <a:noFill/>
          <a:ln w="38100">
            <a:solidFill>
              <a:srgbClr val="00A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89968A3-8471-49ED-AFD9-15264B341933}"/>
              </a:ext>
            </a:extLst>
          </p:cNvPr>
          <p:cNvSpPr/>
          <p:nvPr/>
        </p:nvSpPr>
        <p:spPr>
          <a:xfrm>
            <a:off x="5879218" y="5264247"/>
            <a:ext cx="719388" cy="719385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7FAF394-EA30-4B16-8420-A9B0BE594D9D}"/>
              </a:ext>
            </a:extLst>
          </p:cNvPr>
          <p:cNvGrpSpPr/>
          <p:nvPr/>
        </p:nvGrpSpPr>
        <p:grpSpPr>
          <a:xfrm>
            <a:off x="5862875" y="3399333"/>
            <a:ext cx="719387" cy="719385"/>
            <a:chOff x="736720" y="3488588"/>
            <a:chExt cx="780057" cy="75838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5EB5089-4276-4DDC-B831-0CB418BD3566}"/>
                </a:ext>
              </a:extLst>
            </p:cNvPr>
            <p:cNvSpPr/>
            <p:nvPr/>
          </p:nvSpPr>
          <p:spPr>
            <a:xfrm>
              <a:off x="736720" y="3488588"/>
              <a:ext cx="780057" cy="7583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640220F-8B0A-4E8F-BAAD-17589CEEC2DC}"/>
                    </a:ext>
                  </a:extLst>
                </p:cNvPr>
                <p:cNvSpPr txBox="1"/>
                <p:nvPr/>
              </p:nvSpPr>
              <p:spPr>
                <a:xfrm>
                  <a:off x="892257" y="3592578"/>
                  <a:ext cx="504424" cy="551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640220F-8B0A-4E8F-BAAD-17589CEEC2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257" y="3592578"/>
                  <a:ext cx="504424" cy="5515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E41F2227-4480-4C63-9DBA-F8C81541CBF0}"/>
              </a:ext>
            </a:extLst>
          </p:cNvPr>
          <p:cNvSpPr/>
          <p:nvPr/>
        </p:nvSpPr>
        <p:spPr>
          <a:xfrm>
            <a:off x="7679399" y="4331790"/>
            <a:ext cx="719387" cy="7193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18D1C16-BE01-4B80-8A62-CB86C5DC5967}"/>
              </a:ext>
            </a:extLst>
          </p:cNvPr>
          <p:cNvCxnSpPr>
            <a:cxnSpLocks/>
          </p:cNvCxnSpPr>
          <p:nvPr/>
        </p:nvCxnSpPr>
        <p:spPr>
          <a:xfrm flipV="1">
            <a:off x="7815909" y="4479495"/>
            <a:ext cx="446366" cy="41530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4BED4B-3F3A-41BC-AF20-42BD295A0325}"/>
                  </a:ext>
                </a:extLst>
              </p:cNvPr>
              <p:cNvSpPr txBox="1"/>
              <p:nvPr/>
            </p:nvSpPr>
            <p:spPr>
              <a:xfrm>
                <a:off x="8879307" y="4379371"/>
                <a:ext cx="53565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34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4BED4B-3F3A-41BC-AF20-42BD295A0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307" y="4379371"/>
                <a:ext cx="535659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B513C73-4707-43A3-89A9-FEFD6AE3426A}"/>
              </a:ext>
            </a:extLst>
          </p:cNvPr>
          <p:cNvCxnSpPr>
            <a:stCxn id="12" idx="6"/>
            <a:endCxn id="14" idx="1"/>
          </p:cNvCxnSpPr>
          <p:nvPr/>
        </p:nvCxnSpPr>
        <p:spPr>
          <a:xfrm>
            <a:off x="6582262" y="3759026"/>
            <a:ext cx="1202489" cy="67811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DD9010-0B6F-48A6-8D04-135049CFDEF1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582263" y="4691483"/>
            <a:ext cx="1097136" cy="0"/>
          </a:xfrm>
          <a:prstGeom prst="straightConnector1">
            <a:avLst/>
          </a:prstGeom>
          <a:ln w="28575">
            <a:solidFill>
              <a:srgbClr val="00AB4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AB625AD-E487-42F2-815F-16F660047304}"/>
              </a:ext>
            </a:extLst>
          </p:cNvPr>
          <p:cNvCxnSpPr>
            <a:cxnSpLocks/>
            <a:stCxn id="9" idx="6"/>
            <a:endCxn id="14" idx="3"/>
          </p:cNvCxnSpPr>
          <p:nvPr/>
        </p:nvCxnSpPr>
        <p:spPr>
          <a:xfrm flipV="1">
            <a:off x="6598605" y="4945824"/>
            <a:ext cx="1186146" cy="678116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3751F5A-84F3-45CE-99CB-1B6BC88762E7}"/>
              </a:ext>
            </a:extLst>
          </p:cNvPr>
          <p:cNvCxnSpPr>
            <a:cxnSpLocks/>
            <a:stCxn id="14" idx="6"/>
            <a:endCxn id="16" idx="1"/>
          </p:cNvCxnSpPr>
          <p:nvPr/>
        </p:nvCxnSpPr>
        <p:spPr>
          <a:xfrm flipV="1">
            <a:off x="8398786" y="4687148"/>
            <a:ext cx="480521" cy="433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AD64222-1075-4751-8093-4A3289285FF4}"/>
              </a:ext>
            </a:extLst>
          </p:cNvPr>
          <p:cNvSpPr txBox="1"/>
          <p:nvPr/>
        </p:nvSpPr>
        <p:spPr>
          <a:xfrm>
            <a:off x="6947127" y="423319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AB47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7B2E84-AA5E-4693-B3FA-4A4171F1FDB9}"/>
              </a:ext>
            </a:extLst>
          </p:cNvPr>
          <p:cNvSpPr txBox="1"/>
          <p:nvPr/>
        </p:nvSpPr>
        <p:spPr>
          <a:xfrm>
            <a:off x="6947127" y="3598677"/>
            <a:ext cx="641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1.5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7EF0FE-B25E-4CAA-8D58-D0D03EE2E841}"/>
              </a:ext>
            </a:extLst>
          </p:cNvPr>
          <p:cNvSpPr txBox="1"/>
          <p:nvPr/>
        </p:nvSpPr>
        <p:spPr>
          <a:xfrm>
            <a:off x="6945595" y="484804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00FF"/>
                </a:solidFill>
              </a:rPr>
              <a:t>1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FDB8B35-AC87-4EC0-ADDC-09707F59746F}"/>
              </a:ext>
            </a:extLst>
          </p:cNvPr>
          <p:cNvCxnSpPr>
            <a:cxnSpLocks/>
          </p:cNvCxnSpPr>
          <p:nvPr/>
        </p:nvCxnSpPr>
        <p:spPr>
          <a:xfrm flipV="1">
            <a:off x="6007094" y="4479495"/>
            <a:ext cx="446366" cy="415307"/>
          </a:xfrm>
          <a:prstGeom prst="bentConnector3">
            <a:avLst>
              <a:gd name="adj1" fmla="val 50000"/>
            </a:avLst>
          </a:prstGeom>
          <a:ln w="38100">
            <a:solidFill>
              <a:srgbClr val="00AB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19AA43C-670F-4FDC-9D29-8B2E33C0C32F}"/>
              </a:ext>
            </a:extLst>
          </p:cNvPr>
          <p:cNvCxnSpPr>
            <a:cxnSpLocks/>
          </p:cNvCxnSpPr>
          <p:nvPr/>
        </p:nvCxnSpPr>
        <p:spPr>
          <a:xfrm flipV="1">
            <a:off x="6015233" y="5416284"/>
            <a:ext cx="446366" cy="415307"/>
          </a:xfrm>
          <a:prstGeom prst="bentConnector3">
            <a:avLst>
              <a:gd name="adj1" fmla="val 50000"/>
            </a:avLst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1FA5D32-BA38-4949-9ED4-7125EFE22818}"/>
              </a:ext>
            </a:extLst>
          </p:cNvPr>
          <p:cNvGrpSpPr/>
          <p:nvPr/>
        </p:nvGrpSpPr>
        <p:grpSpPr>
          <a:xfrm>
            <a:off x="3952151" y="4375332"/>
            <a:ext cx="719387" cy="719385"/>
            <a:chOff x="736720" y="3488588"/>
            <a:chExt cx="780057" cy="758388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62837E2-2A78-4FC0-B0D5-DAB5F43B7F7A}"/>
                </a:ext>
              </a:extLst>
            </p:cNvPr>
            <p:cNvSpPr/>
            <p:nvPr/>
          </p:nvSpPr>
          <p:spPr>
            <a:xfrm>
              <a:off x="736720" y="3488588"/>
              <a:ext cx="780057" cy="7583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32DD8EF-86D9-46C4-B9CC-CA602ADF22B4}"/>
                    </a:ext>
                  </a:extLst>
                </p:cNvPr>
                <p:cNvSpPr txBox="1"/>
                <p:nvPr/>
              </p:nvSpPr>
              <p:spPr>
                <a:xfrm>
                  <a:off x="838200" y="3549259"/>
                  <a:ext cx="676714" cy="551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32DD8EF-86D9-46C4-B9CC-CA602ADF22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3549259"/>
                  <a:ext cx="676714" cy="5515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3B99452-783D-4C60-AA73-DA5AA1375F06}"/>
              </a:ext>
            </a:extLst>
          </p:cNvPr>
          <p:cNvGrpSpPr/>
          <p:nvPr/>
        </p:nvGrpSpPr>
        <p:grpSpPr>
          <a:xfrm>
            <a:off x="3968493" y="5307789"/>
            <a:ext cx="725941" cy="719385"/>
            <a:chOff x="736720" y="3488588"/>
            <a:chExt cx="787163" cy="758388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9395D2A-F3A3-454B-B804-C82CF24A3CFA}"/>
                </a:ext>
              </a:extLst>
            </p:cNvPr>
            <p:cNvSpPr/>
            <p:nvPr/>
          </p:nvSpPr>
          <p:spPr>
            <a:xfrm>
              <a:off x="736720" y="3488588"/>
              <a:ext cx="780057" cy="7583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E0F8FE6-5DCC-4601-99E6-9BFCA9948415}"/>
                    </a:ext>
                  </a:extLst>
                </p:cNvPr>
                <p:cNvSpPr txBox="1"/>
                <p:nvPr/>
              </p:nvSpPr>
              <p:spPr>
                <a:xfrm>
                  <a:off x="838200" y="3549259"/>
                  <a:ext cx="685683" cy="551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E0F8FE6-5DCC-4601-99E6-9BFCA99484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3549259"/>
                  <a:ext cx="685683" cy="5515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6B39BEB-AD76-4FEA-8338-41F9D5D00AD9}"/>
              </a:ext>
            </a:extLst>
          </p:cNvPr>
          <p:cNvGrpSpPr/>
          <p:nvPr/>
        </p:nvGrpSpPr>
        <p:grpSpPr>
          <a:xfrm>
            <a:off x="3952150" y="3399333"/>
            <a:ext cx="719387" cy="719385"/>
            <a:chOff x="736720" y="3488588"/>
            <a:chExt cx="780057" cy="758388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4D2F043-D1AA-47EA-A3E8-F3CE1684BEFB}"/>
                </a:ext>
              </a:extLst>
            </p:cNvPr>
            <p:cNvSpPr/>
            <p:nvPr/>
          </p:nvSpPr>
          <p:spPr>
            <a:xfrm>
              <a:off x="736720" y="3488588"/>
              <a:ext cx="780057" cy="7583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3BB9ECC-A49E-4D3B-80F3-BB8E90DEECDB}"/>
                    </a:ext>
                  </a:extLst>
                </p:cNvPr>
                <p:cNvSpPr txBox="1"/>
                <p:nvPr/>
              </p:nvSpPr>
              <p:spPr>
                <a:xfrm>
                  <a:off x="892257" y="3592578"/>
                  <a:ext cx="504424" cy="551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3BB9ECC-A49E-4D3B-80F3-BB8E90DEEC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257" y="3592578"/>
                  <a:ext cx="504424" cy="5515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246747-F4EA-455A-996E-6615FB576C23}"/>
              </a:ext>
            </a:extLst>
          </p:cNvPr>
          <p:cNvCxnSpPr>
            <a:cxnSpLocks/>
            <a:stCxn id="33" idx="6"/>
            <a:endCxn id="6" idx="2"/>
          </p:cNvCxnSpPr>
          <p:nvPr/>
        </p:nvCxnSpPr>
        <p:spPr>
          <a:xfrm>
            <a:off x="4671537" y="3759026"/>
            <a:ext cx="1191339" cy="932457"/>
          </a:xfrm>
          <a:prstGeom prst="straightConnector1">
            <a:avLst/>
          </a:prstGeom>
          <a:ln w="28575">
            <a:solidFill>
              <a:srgbClr val="00AB4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67C6CC4-9687-4F3B-875C-4C70F1006D90}"/>
              </a:ext>
            </a:extLst>
          </p:cNvPr>
          <p:cNvCxnSpPr>
            <a:cxnSpLocks/>
            <a:stCxn id="28" idx="3"/>
            <a:endCxn id="6" idx="2"/>
          </p:cNvCxnSpPr>
          <p:nvPr/>
        </p:nvCxnSpPr>
        <p:spPr>
          <a:xfrm flipV="1">
            <a:off x="4669820" y="4691483"/>
            <a:ext cx="1193056" cy="3010"/>
          </a:xfrm>
          <a:prstGeom prst="straightConnector1">
            <a:avLst/>
          </a:prstGeom>
          <a:ln w="28575">
            <a:solidFill>
              <a:srgbClr val="00AB4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7159F76-EAED-44AE-A3DF-0F0EDFC35073}"/>
              </a:ext>
            </a:extLst>
          </p:cNvPr>
          <p:cNvCxnSpPr>
            <a:cxnSpLocks/>
            <a:stCxn id="31" idx="3"/>
            <a:endCxn id="9" idx="2"/>
          </p:cNvCxnSpPr>
          <p:nvPr/>
        </p:nvCxnSpPr>
        <p:spPr>
          <a:xfrm flipV="1">
            <a:off x="4694434" y="5623940"/>
            <a:ext cx="1184784" cy="3010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41111AB-CCBA-4142-AEF5-2B5979A7E142}"/>
              </a:ext>
            </a:extLst>
          </p:cNvPr>
          <p:cNvCxnSpPr>
            <a:cxnSpLocks/>
            <a:stCxn id="31" idx="3"/>
            <a:endCxn id="6" idx="2"/>
          </p:cNvCxnSpPr>
          <p:nvPr/>
        </p:nvCxnSpPr>
        <p:spPr>
          <a:xfrm flipV="1">
            <a:off x="4694434" y="4691483"/>
            <a:ext cx="1168442" cy="935467"/>
          </a:xfrm>
          <a:prstGeom prst="straightConnector1">
            <a:avLst/>
          </a:prstGeom>
          <a:ln w="28575">
            <a:solidFill>
              <a:srgbClr val="00AB4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EFA5703-2F1B-48E5-A083-EFDEB6B5FBBE}"/>
              </a:ext>
            </a:extLst>
          </p:cNvPr>
          <p:cNvCxnSpPr>
            <a:cxnSpLocks/>
            <a:stCxn id="27" idx="6"/>
            <a:endCxn id="9" idx="2"/>
          </p:cNvCxnSpPr>
          <p:nvPr/>
        </p:nvCxnSpPr>
        <p:spPr>
          <a:xfrm>
            <a:off x="4671538" y="4735025"/>
            <a:ext cx="1207680" cy="888915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D44AAFB-811A-4F54-A748-24B7E06FB680}"/>
              </a:ext>
            </a:extLst>
          </p:cNvPr>
          <p:cNvCxnSpPr>
            <a:cxnSpLocks/>
            <a:stCxn id="33" idx="6"/>
            <a:endCxn id="9" idx="2"/>
          </p:cNvCxnSpPr>
          <p:nvPr/>
        </p:nvCxnSpPr>
        <p:spPr>
          <a:xfrm>
            <a:off x="4671537" y="3759026"/>
            <a:ext cx="1207681" cy="1864914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88D90356-566A-4997-BB1B-C08C5A8F8CBD}"/>
              </a:ext>
            </a:extLst>
          </p:cNvPr>
          <p:cNvSpPr txBox="1"/>
          <p:nvPr/>
        </p:nvSpPr>
        <p:spPr>
          <a:xfrm>
            <a:off x="4676373" y="4331790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rgbClr val="00AB47"/>
                </a:solidFill>
              </a:rPr>
              <a:t>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85BCAC5-D140-4E09-B7D0-E4824921C8F6}"/>
              </a:ext>
            </a:extLst>
          </p:cNvPr>
          <p:cNvSpPr txBox="1"/>
          <p:nvPr/>
        </p:nvSpPr>
        <p:spPr>
          <a:xfrm>
            <a:off x="5258508" y="5580744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5D95FA2-3EDD-43AE-96A6-0D9AB190E05A}"/>
              </a:ext>
            </a:extLst>
          </p:cNvPr>
          <p:cNvSpPr txBox="1"/>
          <p:nvPr/>
        </p:nvSpPr>
        <p:spPr>
          <a:xfrm>
            <a:off x="4579358" y="5121859"/>
            <a:ext cx="4138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rgbClr val="00AB47"/>
                </a:solidFill>
              </a:rPr>
              <a:t>-1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77A608E-B8CD-4DD9-9E58-1B050C1B4930}"/>
              </a:ext>
            </a:extLst>
          </p:cNvPr>
          <p:cNvSpPr txBox="1"/>
          <p:nvPr/>
        </p:nvSpPr>
        <p:spPr>
          <a:xfrm>
            <a:off x="4636731" y="3463955"/>
            <a:ext cx="6270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rgbClr val="00AB47"/>
                </a:solidFill>
              </a:rPr>
              <a:t>-1.5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A52FD42-8262-4EBB-8791-0E1494411C48}"/>
              </a:ext>
            </a:extLst>
          </p:cNvPr>
          <p:cNvSpPr txBox="1"/>
          <p:nvPr/>
        </p:nvSpPr>
        <p:spPr>
          <a:xfrm>
            <a:off x="5177264" y="5218587"/>
            <a:ext cx="4138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rgbClr val="0000FF"/>
                </a:solidFill>
              </a:rPr>
              <a:t>-1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5489717-E704-499E-A9A5-F5D6705B0D9D}"/>
              </a:ext>
            </a:extLst>
          </p:cNvPr>
          <p:cNvSpPr txBox="1"/>
          <p:nvPr/>
        </p:nvSpPr>
        <p:spPr>
          <a:xfrm>
            <a:off x="5110351" y="4296044"/>
            <a:ext cx="6270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rgbClr val="0000FF"/>
                </a:solidFill>
              </a:rPr>
              <a:t>-1.5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CA5BF3-2EB5-21FE-12A5-B10610D12714}"/>
                  </a:ext>
                </a:extLst>
              </p:cNvPr>
              <p:cNvSpPr txBox="1"/>
              <p:nvPr/>
            </p:nvSpPr>
            <p:spPr>
              <a:xfrm>
                <a:off x="6312784" y="4008602"/>
                <a:ext cx="874727" cy="4698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AB4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AB47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AB4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00AB4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00AB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AB47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rgbClr val="00AB4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>
                  <a:solidFill>
                    <a:srgbClr val="00AB47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CA5BF3-2EB5-21FE-12A5-B10610D12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784" y="4008602"/>
                <a:ext cx="874727" cy="469809"/>
              </a:xfrm>
              <a:prstGeom prst="rect">
                <a:avLst/>
              </a:prstGeom>
              <a:blipFill>
                <a:blip r:embed="rId9"/>
                <a:stretch>
                  <a:fillRect r="-18182" b="-12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2AC8CD-9F3B-B239-557D-1DABCDB9A594}"/>
                  </a:ext>
                </a:extLst>
              </p:cNvPr>
              <p:cNvSpPr txBox="1"/>
              <p:nvPr/>
            </p:nvSpPr>
            <p:spPr>
              <a:xfrm>
                <a:off x="6318394" y="4930010"/>
                <a:ext cx="874727" cy="4698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2AC8CD-9F3B-B239-557D-1DABCDB9A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394" y="4930010"/>
                <a:ext cx="874727" cy="469809"/>
              </a:xfrm>
              <a:prstGeom prst="rect">
                <a:avLst/>
              </a:prstGeom>
              <a:blipFill>
                <a:blip r:embed="rId10"/>
                <a:stretch>
                  <a:fillRect b="-12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9415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8" grpId="0"/>
      <p:bldP spid="59" grpId="0"/>
      <p:bldP spid="60" grpId="0"/>
      <p:bldP spid="61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556D61E-2523-4429-8C9C-02C56A13C06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70005"/>
                <a:ext cx="10515600" cy="1325563"/>
              </a:xfrm>
            </p:spPr>
            <p:txBody>
              <a:bodyPr/>
              <a:lstStyle/>
              <a:p>
                <a:r>
                  <a:rPr lang="en-US"/>
                  <a:t>Representing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/>
                  <a:t> XOR using OR and </a:t>
                </a:r>
                <a:r>
                  <a:rPr lang="en-US" err="1"/>
                  <a:t>AND</a:t>
                </a:r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556D61E-2523-4429-8C9C-02C56A13C0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70005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F6749B-8A36-4090-9127-17CC3D6D87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05254"/>
                <a:ext cx="10515600" cy="487170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400" i="1" smtClean="0">
                              <a:solidFill>
                                <a:srgbClr val="00AB4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i="1">
                              <a:solidFill>
                                <a:srgbClr val="00AB47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400" i="1">
                              <a:solidFill>
                                <a:srgbClr val="00AB4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400" i="1">
                              <a:solidFill>
                                <a:srgbClr val="00AB4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400" i="1">
                                  <a:solidFill>
                                    <a:srgbClr val="00AB4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400" i="1">
                                  <a:solidFill>
                                    <a:srgbClr val="00AB47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3400" i="1">
                              <a:solidFill>
                                <a:srgbClr val="00AB4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3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3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400" b="0" i="1">
                  <a:solidFill>
                    <a:srgbClr val="00AB47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AB4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AB47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AB4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AB4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rgbClr val="00AB4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AB47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AB4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AB47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00AB47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>
                  <a:solidFill>
                    <a:srgbClr val="00AB47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F6749B-8A36-4090-9127-17CC3D6D87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05254"/>
                <a:ext cx="10515600" cy="48717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52FF9-BE6F-4D57-8CAF-C57BC165E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2219" y="6351325"/>
            <a:ext cx="2743200" cy="365125"/>
          </a:xfrm>
        </p:spPr>
        <p:txBody>
          <a:bodyPr/>
          <a:lstStyle/>
          <a:p>
            <a:fld id="{FD148A2A-6FF0-4133-B3BD-99AB771FF051}" type="slidenum">
              <a:rPr lang="en-US" smtClean="0"/>
              <a:t>13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88545F3-7F23-4DE9-8B41-70111CA0E589}"/>
              </a:ext>
            </a:extLst>
          </p:cNvPr>
          <p:cNvSpPr/>
          <p:nvPr/>
        </p:nvSpPr>
        <p:spPr>
          <a:xfrm>
            <a:off x="5480860" y="4102089"/>
            <a:ext cx="719387" cy="719385"/>
          </a:xfrm>
          <a:prstGeom prst="ellipse">
            <a:avLst/>
          </a:prstGeom>
          <a:noFill/>
          <a:ln w="38100">
            <a:solidFill>
              <a:srgbClr val="00A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89968A3-8471-49ED-AFD9-15264B341933}"/>
              </a:ext>
            </a:extLst>
          </p:cNvPr>
          <p:cNvSpPr/>
          <p:nvPr/>
        </p:nvSpPr>
        <p:spPr>
          <a:xfrm>
            <a:off x="5497202" y="5034546"/>
            <a:ext cx="719388" cy="719385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7FAF394-EA30-4B16-8420-A9B0BE594D9D}"/>
              </a:ext>
            </a:extLst>
          </p:cNvPr>
          <p:cNvGrpSpPr/>
          <p:nvPr/>
        </p:nvGrpSpPr>
        <p:grpSpPr>
          <a:xfrm>
            <a:off x="5480859" y="3169632"/>
            <a:ext cx="719387" cy="719385"/>
            <a:chOff x="736720" y="3488588"/>
            <a:chExt cx="780057" cy="75838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5EB5089-4276-4DDC-B831-0CB418BD3566}"/>
                </a:ext>
              </a:extLst>
            </p:cNvPr>
            <p:cNvSpPr/>
            <p:nvPr/>
          </p:nvSpPr>
          <p:spPr>
            <a:xfrm>
              <a:off x="736720" y="3488588"/>
              <a:ext cx="780057" cy="7583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640220F-8B0A-4E8F-BAAD-17589CEEC2DC}"/>
                    </a:ext>
                  </a:extLst>
                </p:cNvPr>
                <p:cNvSpPr txBox="1"/>
                <p:nvPr/>
              </p:nvSpPr>
              <p:spPr>
                <a:xfrm>
                  <a:off x="892257" y="3592578"/>
                  <a:ext cx="504424" cy="551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640220F-8B0A-4E8F-BAAD-17589CEEC2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257" y="3592578"/>
                  <a:ext cx="504424" cy="5515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E41F2227-4480-4C63-9DBA-F8C81541CBF0}"/>
              </a:ext>
            </a:extLst>
          </p:cNvPr>
          <p:cNvSpPr/>
          <p:nvPr/>
        </p:nvSpPr>
        <p:spPr>
          <a:xfrm>
            <a:off x="7297383" y="4102089"/>
            <a:ext cx="719387" cy="7193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18D1C16-BE01-4B80-8A62-CB86C5DC5967}"/>
              </a:ext>
            </a:extLst>
          </p:cNvPr>
          <p:cNvCxnSpPr>
            <a:cxnSpLocks/>
          </p:cNvCxnSpPr>
          <p:nvPr/>
        </p:nvCxnSpPr>
        <p:spPr>
          <a:xfrm flipV="1">
            <a:off x="7433893" y="4249794"/>
            <a:ext cx="446366" cy="41530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4BED4B-3F3A-41BC-AF20-42BD295A0325}"/>
                  </a:ext>
                </a:extLst>
              </p:cNvPr>
              <p:cNvSpPr txBox="1"/>
              <p:nvPr/>
            </p:nvSpPr>
            <p:spPr>
              <a:xfrm>
                <a:off x="8497291" y="4149670"/>
                <a:ext cx="53565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34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4BED4B-3F3A-41BC-AF20-42BD295A0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7291" y="4149670"/>
                <a:ext cx="535659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B513C73-4707-43A3-89A9-FEFD6AE3426A}"/>
              </a:ext>
            </a:extLst>
          </p:cNvPr>
          <p:cNvCxnSpPr>
            <a:stCxn id="12" idx="6"/>
            <a:endCxn id="14" idx="1"/>
          </p:cNvCxnSpPr>
          <p:nvPr/>
        </p:nvCxnSpPr>
        <p:spPr>
          <a:xfrm>
            <a:off x="6200246" y="3529325"/>
            <a:ext cx="1202489" cy="67811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DD9010-0B6F-48A6-8D04-135049CFDEF1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200247" y="4461782"/>
            <a:ext cx="1097136" cy="0"/>
          </a:xfrm>
          <a:prstGeom prst="straightConnector1">
            <a:avLst/>
          </a:prstGeom>
          <a:ln w="28575">
            <a:solidFill>
              <a:srgbClr val="00AB4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AB625AD-E487-42F2-815F-16F660047304}"/>
              </a:ext>
            </a:extLst>
          </p:cNvPr>
          <p:cNvCxnSpPr>
            <a:cxnSpLocks/>
            <a:stCxn id="9" idx="6"/>
            <a:endCxn id="14" idx="3"/>
          </p:cNvCxnSpPr>
          <p:nvPr/>
        </p:nvCxnSpPr>
        <p:spPr>
          <a:xfrm flipV="1">
            <a:off x="6216589" y="4716123"/>
            <a:ext cx="1186146" cy="678116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3751F5A-84F3-45CE-99CB-1B6BC88762E7}"/>
              </a:ext>
            </a:extLst>
          </p:cNvPr>
          <p:cNvCxnSpPr>
            <a:cxnSpLocks/>
            <a:stCxn id="14" idx="6"/>
            <a:endCxn id="16" idx="1"/>
          </p:cNvCxnSpPr>
          <p:nvPr/>
        </p:nvCxnSpPr>
        <p:spPr>
          <a:xfrm flipV="1">
            <a:off x="8016770" y="4457447"/>
            <a:ext cx="480521" cy="433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AD64222-1075-4751-8093-4A3289285FF4}"/>
              </a:ext>
            </a:extLst>
          </p:cNvPr>
          <p:cNvSpPr txBox="1"/>
          <p:nvPr/>
        </p:nvSpPr>
        <p:spPr>
          <a:xfrm>
            <a:off x="6565111" y="400348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AB47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7B2E84-AA5E-4693-B3FA-4A4171F1FDB9}"/>
              </a:ext>
            </a:extLst>
          </p:cNvPr>
          <p:cNvSpPr txBox="1"/>
          <p:nvPr/>
        </p:nvSpPr>
        <p:spPr>
          <a:xfrm>
            <a:off x="6565111" y="3368976"/>
            <a:ext cx="641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1.5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7EF0FE-B25E-4CAA-8D58-D0D03EE2E841}"/>
              </a:ext>
            </a:extLst>
          </p:cNvPr>
          <p:cNvSpPr txBox="1"/>
          <p:nvPr/>
        </p:nvSpPr>
        <p:spPr>
          <a:xfrm>
            <a:off x="6563579" y="461834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00FF"/>
                </a:solidFill>
              </a:rPr>
              <a:t>1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FDB8B35-AC87-4EC0-ADDC-09707F59746F}"/>
              </a:ext>
            </a:extLst>
          </p:cNvPr>
          <p:cNvCxnSpPr>
            <a:cxnSpLocks/>
          </p:cNvCxnSpPr>
          <p:nvPr/>
        </p:nvCxnSpPr>
        <p:spPr>
          <a:xfrm flipV="1">
            <a:off x="5625078" y="4249794"/>
            <a:ext cx="446366" cy="415307"/>
          </a:xfrm>
          <a:prstGeom prst="bentConnector3">
            <a:avLst>
              <a:gd name="adj1" fmla="val 50000"/>
            </a:avLst>
          </a:prstGeom>
          <a:ln w="38100">
            <a:solidFill>
              <a:srgbClr val="00AB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19AA43C-670F-4FDC-9D29-8B2E33C0C32F}"/>
              </a:ext>
            </a:extLst>
          </p:cNvPr>
          <p:cNvCxnSpPr>
            <a:cxnSpLocks/>
          </p:cNvCxnSpPr>
          <p:nvPr/>
        </p:nvCxnSpPr>
        <p:spPr>
          <a:xfrm flipV="1">
            <a:off x="5633217" y="5186583"/>
            <a:ext cx="446366" cy="415307"/>
          </a:xfrm>
          <a:prstGeom prst="bentConnector3">
            <a:avLst>
              <a:gd name="adj1" fmla="val 50000"/>
            </a:avLst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62837E2-2A78-4FC0-B0D5-DAB5F43B7F7A}"/>
              </a:ext>
            </a:extLst>
          </p:cNvPr>
          <p:cNvSpPr/>
          <p:nvPr/>
        </p:nvSpPr>
        <p:spPr>
          <a:xfrm>
            <a:off x="3570135" y="4145631"/>
            <a:ext cx="719387" cy="7193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9395D2A-F3A3-454B-B804-C82CF24A3CFA}"/>
              </a:ext>
            </a:extLst>
          </p:cNvPr>
          <p:cNvSpPr/>
          <p:nvPr/>
        </p:nvSpPr>
        <p:spPr>
          <a:xfrm>
            <a:off x="3586477" y="5078088"/>
            <a:ext cx="719388" cy="7193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6B39BEB-AD76-4FEA-8338-41F9D5D00AD9}"/>
              </a:ext>
            </a:extLst>
          </p:cNvPr>
          <p:cNvGrpSpPr/>
          <p:nvPr/>
        </p:nvGrpSpPr>
        <p:grpSpPr>
          <a:xfrm>
            <a:off x="3570134" y="3169632"/>
            <a:ext cx="719387" cy="719385"/>
            <a:chOff x="736720" y="3488588"/>
            <a:chExt cx="780057" cy="758388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4D2F043-D1AA-47EA-A3E8-F3CE1684BEFB}"/>
                </a:ext>
              </a:extLst>
            </p:cNvPr>
            <p:cNvSpPr/>
            <p:nvPr/>
          </p:nvSpPr>
          <p:spPr>
            <a:xfrm>
              <a:off x="736720" y="3488588"/>
              <a:ext cx="780057" cy="7583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3BB9ECC-A49E-4D3B-80F3-BB8E90DEECDB}"/>
                    </a:ext>
                  </a:extLst>
                </p:cNvPr>
                <p:cNvSpPr txBox="1"/>
                <p:nvPr/>
              </p:nvSpPr>
              <p:spPr>
                <a:xfrm>
                  <a:off x="892257" y="3592578"/>
                  <a:ext cx="504424" cy="551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3BB9ECC-A49E-4D3B-80F3-BB8E90DEEC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257" y="3592578"/>
                  <a:ext cx="504424" cy="5515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246747-F4EA-455A-996E-6615FB576C23}"/>
              </a:ext>
            </a:extLst>
          </p:cNvPr>
          <p:cNvCxnSpPr>
            <a:cxnSpLocks/>
            <a:stCxn id="33" idx="6"/>
            <a:endCxn id="6" idx="2"/>
          </p:cNvCxnSpPr>
          <p:nvPr/>
        </p:nvCxnSpPr>
        <p:spPr>
          <a:xfrm>
            <a:off x="4289521" y="3529325"/>
            <a:ext cx="1191339" cy="932457"/>
          </a:xfrm>
          <a:prstGeom prst="straightConnector1">
            <a:avLst/>
          </a:prstGeom>
          <a:ln w="28575">
            <a:solidFill>
              <a:srgbClr val="00AB4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67C6CC4-9687-4F3B-875C-4C70F1006D90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4287804" y="4461782"/>
            <a:ext cx="1193056" cy="3010"/>
          </a:xfrm>
          <a:prstGeom prst="straightConnector1">
            <a:avLst/>
          </a:prstGeom>
          <a:ln w="28575">
            <a:solidFill>
              <a:srgbClr val="00AB4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7159F76-EAED-44AE-A3DF-0F0EDFC35073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4312418" y="5394239"/>
            <a:ext cx="1184784" cy="3010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41111AB-CCBA-4142-AEF5-2B5979A7E142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4312418" y="4461782"/>
            <a:ext cx="1168442" cy="935467"/>
          </a:xfrm>
          <a:prstGeom prst="straightConnector1">
            <a:avLst/>
          </a:prstGeom>
          <a:ln w="28575">
            <a:solidFill>
              <a:srgbClr val="00AB4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EFA5703-2F1B-48E5-A083-EFDEB6B5FBBE}"/>
              </a:ext>
            </a:extLst>
          </p:cNvPr>
          <p:cNvCxnSpPr>
            <a:cxnSpLocks/>
            <a:stCxn id="27" idx="6"/>
            <a:endCxn id="9" idx="2"/>
          </p:cNvCxnSpPr>
          <p:nvPr/>
        </p:nvCxnSpPr>
        <p:spPr>
          <a:xfrm>
            <a:off x="4289522" y="4505324"/>
            <a:ext cx="1207680" cy="888915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D44AAFB-811A-4F54-A748-24B7E06FB680}"/>
              </a:ext>
            </a:extLst>
          </p:cNvPr>
          <p:cNvCxnSpPr>
            <a:cxnSpLocks/>
            <a:stCxn id="33" idx="6"/>
            <a:endCxn id="9" idx="2"/>
          </p:cNvCxnSpPr>
          <p:nvPr/>
        </p:nvCxnSpPr>
        <p:spPr>
          <a:xfrm>
            <a:off x="4289521" y="3529325"/>
            <a:ext cx="1207681" cy="1864914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88D90356-566A-4997-BB1B-C08C5A8F8CBD}"/>
              </a:ext>
            </a:extLst>
          </p:cNvPr>
          <p:cNvSpPr txBox="1"/>
          <p:nvPr/>
        </p:nvSpPr>
        <p:spPr>
          <a:xfrm>
            <a:off x="4294357" y="4102089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rgbClr val="00AB47"/>
                </a:solidFill>
              </a:rPr>
              <a:t>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85BCAC5-D140-4E09-B7D0-E4824921C8F6}"/>
              </a:ext>
            </a:extLst>
          </p:cNvPr>
          <p:cNvSpPr txBox="1"/>
          <p:nvPr/>
        </p:nvSpPr>
        <p:spPr>
          <a:xfrm>
            <a:off x="4876492" y="5351043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5D95FA2-3EDD-43AE-96A6-0D9AB190E05A}"/>
              </a:ext>
            </a:extLst>
          </p:cNvPr>
          <p:cNvSpPr txBox="1"/>
          <p:nvPr/>
        </p:nvSpPr>
        <p:spPr>
          <a:xfrm>
            <a:off x="4197342" y="4892158"/>
            <a:ext cx="4138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rgbClr val="00AB47"/>
                </a:solidFill>
              </a:rPr>
              <a:t>-1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77A608E-B8CD-4DD9-9E58-1B050C1B4930}"/>
              </a:ext>
            </a:extLst>
          </p:cNvPr>
          <p:cNvSpPr txBox="1"/>
          <p:nvPr/>
        </p:nvSpPr>
        <p:spPr>
          <a:xfrm>
            <a:off x="4254715" y="3234254"/>
            <a:ext cx="6270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rgbClr val="00AB47"/>
                </a:solidFill>
              </a:rPr>
              <a:t>-1.5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A52FD42-8262-4EBB-8791-0E1494411C48}"/>
              </a:ext>
            </a:extLst>
          </p:cNvPr>
          <p:cNvSpPr txBox="1"/>
          <p:nvPr/>
        </p:nvSpPr>
        <p:spPr>
          <a:xfrm>
            <a:off x="4795248" y="4988886"/>
            <a:ext cx="4138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rgbClr val="0000FF"/>
                </a:solidFill>
              </a:rPr>
              <a:t>-1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5489717-E704-499E-A9A5-F5D6705B0D9D}"/>
              </a:ext>
            </a:extLst>
          </p:cNvPr>
          <p:cNvSpPr txBox="1"/>
          <p:nvPr/>
        </p:nvSpPr>
        <p:spPr>
          <a:xfrm>
            <a:off x="4728335" y="4066343"/>
            <a:ext cx="6270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rgbClr val="0000FF"/>
                </a:solidFill>
              </a:rPr>
              <a:t>-1.5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FDF9E1B-D811-4D75-A855-88D659867414}"/>
              </a:ext>
            </a:extLst>
          </p:cNvPr>
          <p:cNvCxnSpPr>
            <a:cxnSpLocks/>
          </p:cNvCxnSpPr>
          <p:nvPr/>
        </p:nvCxnSpPr>
        <p:spPr>
          <a:xfrm flipV="1">
            <a:off x="3716821" y="4295504"/>
            <a:ext cx="446366" cy="415307"/>
          </a:xfrm>
          <a:prstGeom prst="bentConnector3">
            <a:avLst>
              <a:gd name="adj1" fmla="val 50000"/>
            </a:avLst>
          </a:prstGeom>
          <a:ln w="38100">
            <a:solidFill>
              <a:srgbClr val="00AB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39553661-9C42-4D27-B807-05473ACD0B56}"/>
              </a:ext>
            </a:extLst>
          </p:cNvPr>
          <p:cNvCxnSpPr>
            <a:cxnSpLocks/>
          </p:cNvCxnSpPr>
          <p:nvPr/>
        </p:nvCxnSpPr>
        <p:spPr>
          <a:xfrm flipV="1">
            <a:off x="3724960" y="5232293"/>
            <a:ext cx="446366" cy="415307"/>
          </a:xfrm>
          <a:prstGeom prst="bentConnector3">
            <a:avLst>
              <a:gd name="adj1" fmla="val 50000"/>
            </a:avLst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FD10BEC-2B48-4C1F-ABA1-457401606DAB}"/>
              </a:ext>
            </a:extLst>
          </p:cNvPr>
          <p:cNvGrpSpPr/>
          <p:nvPr/>
        </p:nvGrpSpPr>
        <p:grpSpPr>
          <a:xfrm>
            <a:off x="1491246" y="4145631"/>
            <a:ext cx="719387" cy="719385"/>
            <a:chOff x="736720" y="3488588"/>
            <a:chExt cx="780057" cy="758388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3898659-23E6-4897-8376-1838EC9666E7}"/>
                </a:ext>
              </a:extLst>
            </p:cNvPr>
            <p:cNvSpPr/>
            <p:nvPr/>
          </p:nvSpPr>
          <p:spPr>
            <a:xfrm>
              <a:off x="736720" y="3488588"/>
              <a:ext cx="780057" cy="7583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DBDA1B9-9911-47A8-9EA4-366BD132AADF}"/>
                    </a:ext>
                  </a:extLst>
                </p:cNvPr>
                <p:cNvSpPr txBox="1"/>
                <p:nvPr/>
              </p:nvSpPr>
              <p:spPr>
                <a:xfrm>
                  <a:off x="838200" y="3549259"/>
                  <a:ext cx="664198" cy="551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DBDA1B9-9911-47A8-9EA4-366BD132AA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3549259"/>
                  <a:ext cx="664198" cy="5515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2DA66CB-25A1-43BF-A55C-3A110F4B4D23}"/>
              </a:ext>
            </a:extLst>
          </p:cNvPr>
          <p:cNvGrpSpPr/>
          <p:nvPr/>
        </p:nvGrpSpPr>
        <p:grpSpPr>
          <a:xfrm>
            <a:off x="1507588" y="5078088"/>
            <a:ext cx="719388" cy="719385"/>
            <a:chOff x="736720" y="3488588"/>
            <a:chExt cx="780057" cy="758388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939F9BD-2716-481B-8878-C36A3F00EB8D}"/>
                </a:ext>
              </a:extLst>
            </p:cNvPr>
            <p:cNvSpPr/>
            <p:nvPr/>
          </p:nvSpPr>
          <p:spPr>
            <a:xfrm>
              <a:off x="736720" y="3488588"/>
              <a:ext cx="780057" cy="7583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77076AB7-7DC6-44FE-A6D7-75B74B5395D7}"/>
                    </a:ext>
                  </a:extLst>
                </p:cNvPr>
                <p:cNvSpPr txBox="1"/>
                <p:nvPr/>
              </p:nvSpPr>
              <p:spPr>
                <a:xfrm>
                  <a:off x="838200" y="3549259"/>
                  <a:ext cx="673167" cy="551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77076AB7-7DC6-44FE-A6D7-75B74B5395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3549259"/>
                  <a:ext cx="673167" cy="5515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412FB87-5C27-4C8A-A0DC-623B5F5EF35A}"/>
              </a:ext>
            </a:extLst>
          </p:cNvPr>
          <p:cNvGrpSpPr/>
          <p:nvPr/>
        </p:nvGrpSpPr>
        <p:grpSpPr>
          <a:xfrm>
            <a:off x="1491245" y="3169632"/>
            <a:ext cx="719387" cy="719385"/>
            <a:chOff x="736720" y="3488588"/>
            <a:chExt cx="780057" cy="758388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BF016C8-EB4B-4DB4-ACD8-324C90FA6358}"/>
                </a:ext>
              </a:extLst>
            </p:cNvPr>
            <p:cNvSpPr/>
            <p:nvPr/>
          </p:nvSpPr>
          <p:spPr>
            <a:xfrm>
              <a:off x="736720" y="3488588"/>
              <a:ext cx="780057" cy="7583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D85C2776-E0DB-47AB-AED0-6EA3AE4F06F4}"/>
                    </a:ext>
                  </a:extLst>
                </p:cNvPr>
                <p:cNvSpPr txBox="1"/>
                <p:nvPr/>
              </p:nvSpPr>
              <p:spPr>
                <a:xfrm>
                  <a:off x="892257" y="3592578"/>
                  <a:ext cx="504424" cy="551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D85C2776-E0DB-47AB-AED0-6EA3AE4F06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257" y="3592578"/>
                  <a:ext cx="504424" cy="55158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6953FF7-FC2D-4E59-9909-34028F549159}"/>
              </a:ext>
            </a:extLst>
          </p:cNvPr>
          <p:cNvCxnSpPr>
            <a:cxnSpLocks/>
            <a:stCxn id="55" idx="6"/>
            <a:endCxn id="27" idx="2"/>
          </p:cNvCxnSpPr>
          <p:nvPr/>
        </p:nvCxnSpPr>
        <p:spPr>
          <a:xfrm>
            <a:off x="2210632" y="3529325"/>
            <a:ext cx="1359503" cy="975999"/>
          </a:xfrm>
          <a:prstGeom prst="straightConnector1">
            <a:avLst/>
          </a:prstGeom>
          <a:ln w="28575">
            <a:solidFill>
              <a:srgbClr val="00AB4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F9560DC-3E70-40EF-BE39-B2E16FDD0AF8}"/>
              </a:ext>
            </a:extLst>
          </p:cNvPr>
          <p:cNvCxnSpPr>
            <a:cxnSpLocks/>
            <a:stCxn id="48" idx="6"/>
            <a:endCxn id="27" idx="2"/>
          </p:cNvCxnSpPr>
          <p:nvPr/>
        </p:nvCxnSpPr>
        <p:spPr>
          <a:xfrm>
            <a:off x="2210633" y="4505324"/>
            <a:ext cx="1359502" cy="0"/>
          </a:xfrm>
          <a:prstGeom prst="straightConnector1">
            <a:avLst/>
          </a:prstGeom>
          <a:ln w="28575">
            <a:solidFill>
              <a:srgbClr val="00AB4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D2CCA53-F3B1-4ADF-BBC3-AE5585BD14B9}"/>
              </a:ext>
            </a:extLst>
          </p:cNvPr>
          <p:cNvCxnSpPr>
            <a:cxnSpLocks/>
            <a:stCxn id="53" idx="3"/>
            <a:endCxn id="27" idx="2"/>
          </p:cNvCxnSpPr>
          <p:nvPr/>
        </p:nvCxnSpPr>
        <p:spPr>
          <a:xfrm flipV="1">
            <a:off x="2221986" y="4505324"/>
            <a:ext cx="1348149" cy="891925"/>
          </a:xfrm>
          <a:prstGeom prst="straightConnector1">
            <a:avLst/>
          </a:prstGeom>
          <a:ln w="28575">
            <a:solidFill>
              <a:srgbClr val="00AB4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DAA9FEA-4592-4835-A229-42902D466A0F}"/>
              </a:ext>
            </a:extLst>
          </p:cNvPr>
          <p:cNvCxnSpPr>
            <a:cxnSpLocks/>
            <a:stCxn id="55" idx="6"/>
            <a:endCxn id="30" idx="2"/>
          </p:cNvCxnSpPr>
          <p:nvPr/>
        </p:nvCxnSpPr>
        <p:spPr>
          <a:xfrm>
            <a:off x="2210632" y="3529325"/>
            <a:ext cx="1375845" cy="1908456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1F10ADA-9A19-4206-92EE-968FE9360F9C}"/>
              </a:ext>
            </a:extLst>
          </p:cNvPr>
          <p:cNvCxnSpPr>
            <a:cxnSpLocks/>
            <a:stCxn id="49" idx="3"/>
            <a:endCxn id="30" idx="2"/>
          </p:cNvCxnSpPr>
          <p:nvPr/>
        </p:nvCxnSpPr>
        <p:spPr>
          <a:xfrm>
            <a:off x="2197372" y="4464792"/>
            <a:ext cx="1389105" cy="972989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78E7F49-E779-438D-9CD9-F5DEE18E7C07}"/>
              </a:ext>
            </a:extLst>
          </p:cNvPr>
          <p:cNvCxnSpPr>
            <a:cxnSpLocks/>
            <a:stCxn id="53" idx="3"/>
            <a:endCxn id="30" idx="2"/>
          </p:cNvCxnSpPr>
          <p:nvPr/>
        </p:nvCxnSpPr>
        <p:spPr>
          <a:xfrm>
            <a:off x="2221986" y="5397249"/>
            <a:ext cx="1364491" cy="40532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D6AB6C5-CC33-4C0F-9334-DBF0DD3AF9FE}"/>
                  </a:ext>
                </a:extLst>
              </p:cNvPr>
              <p:cNvSpPr txBox="1"/>
              <p:nvPr/>
            </p:nvSpPr>
            <p:spPr>
              <a:xfrm>
                <a:off x="2531556" y="3387537"/>
                <a:ext cx="937629" cy="5284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rgbClr val="00AB4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00AB47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AB4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00AB47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800" b="0" i="1" smtClean="0">
                          <a:solidFill>
                            <a:srgbClr val="00AB47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D6AB6C5-CC33-4C0F-9334-DBF0DD3AF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556" y="3387537"/>
                <a:ext cx="937629" cy="52847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E4676FC-B4F2-4E44-92B5-D69967E761F4}"/>
                  </a:ext>
                </a:extLst>
              </p:cNvPr>
              <p:cNvSpPr txBox="1"/>
              <p:nvPr/>
            </p:nvSpPr>
            <p:spPr>
              <a:xfrm>
                <a:off x="2429741" y="5437780"/>
                <a:ext cx="937628" cy="529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E4676FC-B4F2-4E44-92B5-D69967E76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741" y="5437780"/>
                <a:ext cx="937628" cy="52924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7" name="Picture 76">
            <a:extLst>
              <a:ext uri="{FF2B5EF4-FFF2-40B4-BE49-F238E27FC236}">
                <a16:creationId xmlns:a16="http://schemas.microsoft.com/office/drawing/2014/main" id="{8E7CE2E0-8076-4C31-9170-1D1018E286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50483" y="1033646"/>
            <a:ext cx="2990428" cy="309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53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4" grpId="0" animBg="1"/>
      <p:bldP spid="16" grpId="0"/>
      <p:bldP spid="21" grpId="0"/>
      <p:bldP spid="22" grpId="0"/>
      <p:bldP spid="23" grpId="0"/>
      <p:bldP spid="27" grpId="0" animBg="1"/>
      <p:bldP spid="30" grpId="0" animBg="1"/>
      <p:bldP spid="56" grpId="0"/>
      <p:bldP spid="58" grpId="0"/>
      <p:bldP spid="59" grpId="0"/>
      <p:bldP spid="60" grpId="0"/>
      <p:bldP spid="61" grpId="0"/>
      <p:bldP spid="62" grpId="0"/>
      <p:bldP spid="75" grpId="0"/>
      <p:bldP spid="7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E7E99-36CE-4FC1-9500-42FD992A2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029"/>
            <a:ext cx="10515600" cy="1325563"/>
          </a:xfrm>
        </p:spPr>
        <p:txBody>
          <a:bodyPr/>
          <a:lstStyle/>
          <a:p>
            <a:r>
              <a:rPr lang="en-US"/>
              <a:t>The 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1C431C-CD8A-464B-A4A7-D58F43B4D9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99288" y="5761573"/>
                <a:ext cx="9123438" cy="109642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More layers between the input and output</a:t>
                </a:r>
              </a:p>
              <a:p>
                <a:pPr marL="0" indent="0">
                  <a:buNone/>
                </a:pPr>
                <a:r>
                  <a:rPr lang="en-US"/>
                  <a:t>Helps implement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25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1C431C-CD8A-464B-A4A7-D58F43B4D9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9288" y="5761573"/>
                <a:ext cx="9123438" cy="1096427"/>
              </a:xfrm>
              <a:blipFill>
                <a:blip r:embed="rId2"/>
                <a:stretch>
                  <a:fillRect l="-1336" t="-8889" b="-6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CE9F7-8B69-4C99-B05E-B751ABF39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14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9DABD59-2A90-46E9-A046-CA98C0DA719F}"/>
              </a:ext>
            </a:extLst>
          </p:cNvPr>
          <p:cNvSpPr/>
          <p:nvPr/>
        </p:nvSpPr>
        <p:spPr>
          <a:xfrm>
            <a:off x="5361008" y="2341633"/>
            <a:ext cx="719387" cy="719385"/>
          </a:xfrm>
          <a:prstGeom prst="ellipse">
            <a:avLst/>
          </a:prstGeom>
          <a:noFill/>
          <a:ln w="38100">
            <a:solidFill>
              <a:srgbClr val="00A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49423A6-B8E6-4420-B0F9-6021D99B0387}"/>
              </a:ext>
            </a:extLst>
          </p:cNvPr>
          <p:cNvSpPr/>
          <p:nvPr/>
        </p:nvSpPr>
        <p:spPr>
          <a:xfrm>
            <a:off x="5377350" y="3274090"/>
            <a:ext cx="719388" cy="719385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BC3F108-9EA0-4766-91F9-51BA0C782A3B}"/>
              </a:ext>
            </a:extLst>
          </p:cNvPr>
          <p:cNvGrpSpPr/>
          <p:nvPr/>
        </p:nvGrpSpPr>
        <p:grpSpPr>
          <a:xfrm>
            <a:off x="5361007" y="1409176"/>
            <a:ext cx="719387" cy="719385"/>
            <a:chOff x="736720" y="3488588"/>
            <a:chExt cx="780057" cy="75838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4F87E4B-C17A-40A8-95BD-57A78DFB5DF6}"/>
                </a:ext>
              </a:extLst>
            </p:cNvPr>
            <p:cNvSpPr/>
            <p:nvPr/>
          </p:nvSpPr>
          <p:spPr>
            <a:xfrm>
              <a:off x="736720" y="3488588"/>
              <a:ext cx="780057" cy="7583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1A3A926-21D4-4BF6-81A1-D73EA3E98E8A}"/>
                    </a:ext>
                  </a:extLst>
                </p:cNvPr>
                <p:cNvSpPr txBox="1"/>
                <p:nvPr/>
              </p:nvSpPr>
              <p:spPr>
                <a:xfrm>
                  <a:off x="892257" y="3592578"/>
                  <a:ext cx="504424" cy="551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1A3A926-21D4-4BF6-81A1-D73EA3E98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257" y="3592578"/>
                  <a:ext cx="504424" cy="5515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4FD85225-3916-4C90-95FF-28A3CE049B83}"/>
              </a:ext>
            </a:extLst>
          </p:cNvPr>
          <p:cNvSpPr/>
          <p:nvPr/>
        </p:nvSpPr>
        <p:spPr>
          <a:xfrm>
            <a:off x="7177531" y="2341633"/>
            <a:ext cx="719387" cy="7193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FAA7031-E588-4BD0-A63A-683B0C818D9A}"/>
              </a:ext>
            </a:extLst>
          </p:cNvPr>
          <p:cNvCxnSpPr>
            <a:cxnSpLocks/>
          </p:cNvCxnSpPr>
          <p:nvPr/>
        </p:nvCxnSpPr>
        <p:spPr>
          <a:xfrm flipV="1">
            <a:off x="7314041" y="2489338"/>
            <a:ext cx="446366" cy="41530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F28251-D289-4511-8486-1935445079AD}"/>
                  </a:ext>
                </a:extLst>
              </p:cNvPr>
              <p:cNvSpPr txBox="1"/>
              <p:nvPr/>
            </p:nvSpPr>
            <p:spPr>
              <a:xfrm>
                <a:off x="8377439" y="2389214"/>
                <a:ext cx="53565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34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F28251-D289-4511-8486-193544507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7439" y="2389214"/>
                <a:ext cx="535659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FE4165-6633-49DF-B6E0-22E48E6416BB}"/>
              </a:ext>
            </a:extLst>
          </p:cNvPr>
          <p:cNvCxnSpPr>
            <a:stCxn id="8" idx="6"/>
            <a:endCxn id="10" idx="1"/>
          </p:cNvCxnSpPr>
          <p:nvPr/>
        </p:nvCxnSpPr>
        <p:spPr>
          <a:xfrm>
            <a:off x="6080394" y="1768869"/>
            <a:ext cx="1202489" cy="67811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FC2B8F-DF22-425A-A8BB-2EFEA9F869DA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6080395" y="2701326"/>
            <a:ext cx="1097136" cy="0"/>
          </a:xfrm>
          <a:prstGeom prst="straightConnector1">
            <a:avLst/>
          </a:prstGeom>
          <a:ln w="28575">
            <a:solidFill>
              <a:srgbClr val="00AB4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F6D0B60-4423-4A1B-B7D1-5DEA5F4615A1}"/>
              </a:ext>
            </a:extLst>
          </p:cNvPr>
          <p:cNvCxnSpPr>
            <a:cxnSpLocks/>
            <a:stCxn id="6" idx="6"/>
            <a:endCxn id="10" idx="3"/>
          </p:cNvCxnSpPr>
          <p:nvPr/>
        </p:nvCxnSpPr>
        <p:spPr>
          <a:xfrm flipV="1">
            <a:off x="6096737" y="2955667"/>
            <a:ext cx="1186146" cy="678116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A57969-F5B6-480E-9FFD-0BAEEC1AE1BE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 flipV="1">
            <a:off x="7896918" y="2696991"/>
            <a:ext cx="480521" cy="433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7F266B-38FE-4766-9E9B-ABEF7CF242BF}"/>
              </a:ext>
            </a:extLst>
          </p:cNvPr>
          <p:cNvSpPr txBox="1"/>
          <p:nvPr/>
        </p:nvSpPr>
        <p:spPr>
          <a:xfrm>
            <a:off x="6445259" y="224303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AB47"/>
                </a:solidFill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7C7F27-5E73-417F-9447-7572DFF42E1A}"/>
              </a:ext>
            </a:extLst>
          </p:cNvPr>
          <p:cNvSpPr txBox="1"/>
          <p:nvPr/>
        </p:nvSpPr>
        <p:spPr>
          <a:xfrm>
            <a:off x="6445259" y="1608520"/>
            <a:ext cx="641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1.5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467AFB-C306-435B-9CAE-4E6927B645C2}"/>
              </a:ext>
            </a:extLst>
          </p:cNvPr>
          <p:cNvSpPr txBox="1"/>
          <p:nvPr/>
        </p:nvSpPr>
        <p:spPr>
          <a:xfrm>
            <a:off x="6443727" y="285789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00FF"/>
                </a:solidFill>
              </a:rPr>
              <a:t>1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12E9DEA-47E5-49A3-96F7-FAB4DD3BF8EF}"/>
              </a:ext>
            </a:extLst>
          </p:cNvPr>
          <p:cNvCxnSpPr>
            <a:cxnSpLocks/>
          </p:cNvCxnSpPr>
          <p:nvPr/>
        </p:nvCxnSpPr>
        <p:spPr>
          <a:xfrm flipV="1">
            <a:off x="5505226" y="2489338"/>
            <a:ext cx="446366" cy="415307"/>
          </a:xfrm>
          <a:prstGeom prst="bentConnector3">
            <a:avLst>
              <a:gd name="adj1" fmla="val 50000"/>
            </a:avLst>
          </a:prstGeom>
          <a:ln w="38100">
            <a:solidFill>
              <a:srgbClr val="00AB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3022D488-07E5-4CC0-9629-992841139047}"/>
              </a:ext>
            </a:extLst>
          </p:cNvPr>
          <p:cNvCxnSpPr>
            <a:cxnSpLocks/>
          </p:cNvCxnSpPr>
          <p:nvPr/>
        </p:nvCxnSpPr>
        <p:spPr>
          <a:xfrm flipV="1">
            <a:off x="5513365" y="3426127"/>
            <a:ext cx="446366" cy="415307"/>
          </a:xfrm>
          <a:prstGeom prst="bentConnector3">
            <a:avLst>
              <a:gd name="adj1" fmla="val 50000"/>
            </a:avLst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5D7FC7CC-1BA6-458C-BB42-1A37C67EF33D}"/>
              </a:ext>
            </a:extLst>
          </p:cNvPr>
          <p:cNvSpPr/>
          <p:nvPr/>
        </p:nvSpPr>
        <p:spPr>
          <a:xfrm>
            <a:off x="3450283" y="2385175"/>
            <a:ext cx="719387" cy="7193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D4740BD-EFE4-49C5-969E-4631678679A2}"/>
              </a:ext>
            </a:extLst>
          </p:cNvPr>
          <p:cNvSpPr/>
          <p:nvPr/>
        </p:nvSpPr>
        <p:spPr>
          <a:xfrm>
            <a:off x="3466625" y="3317632"/>
            <a:ext cx="719388" cy="7193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DB496FD-2FFA-4684-8C15-B2A36A97A70A}"/>
              </a:ext>
            </a:extLst>
          </p:cNvPr>
          <p:cNvGrpSpPr/>
          <p:nvPr/>
        </p:nvGrpSpPr>
        <p:grpSpPr>
          <a:xfrm>
            <a:off x="3450282" y="1409176"/>
            <a:ext cx="719387" cy="719385"/>
            <a:chOff x="736720" y="3488588"/>
            <a:chExt cx="780057" cy="758388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87F7C77-0A1B-4F60-80BD-6E22C96B130D}"/>
                </a:ext>
              </a:extLst>
            </p:cNvPr>
            <p:cNvSpPr/>
            <p:nvPr/>
          </p:nvSpPr>
          <p:spPr>
            <a:xfrm>
              <a:off x="736720" y="3488588"/>
              <a:ext cx="780057" cy="7583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028CAC3-1DEF-4D31-86A0-801812456F06}"/>
                    </a:ext>
                  </a:extLst>
                </p:cNvPr>
                <p:cNvSpPr txBox="1"/>
                <p:nvPr/>
              </p:nvSpPr>
              <p:spPr>
                <a:xfrm>
                  <a:off x="892257" y="3592578"/>
                  <a:ext cx="504424" cy="551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028CAC3-1DEF-4D31-86A0-801812456F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257" y="3592578"/>
                  <a:ext cx="504424" cy="5515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CEB5A89-E74C-4CE2-B66E-9983349DB649}"/>
              </a:ext>
            </a:extLst>
          </p:cNvPr>
          <p:cNvCxnSpPr>
            <a:cxnSpLocks/>
            <a:stCxn id="25" idx="6"/>
            <a:endCxn id="5" idx="2"/>
          </p:cNvCxnSpPr>
          <p:nvPr/>
        </p:nvCxnSpPr>
        <p:spPr>
          <a:xfrm>
            <a:off x="4169669" y="1768869"/>
            <a:ext cx="1191339" cy="932457"/>
          </a:xfrm>
          <a:prstGeom prst="straightConnector1">
            <a:avLst/>
          </a:prstGeom>
          <a:ln w="28575">
            <a:solidFill>
              <a:srgbClr val="00AB4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719F8E1-1B34-4317-9A43-634336E048D3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4167952" y="2701326"/>
            <a:ext cx="1193056" cy="3010"/>
          </a:xfrm>
          <a:prstGeom prst="straightConnector1">
            <a:avLst/>
          </a:prstGeom>
          <a:ln w="28575">
            <a:solidFill>
              <a:srgbClr val="00AB4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639717F-EC8C-4084-B39C-B8DE9DE5AD28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4192566" y="3633783"/>
            <a:ext cx="1184784" cy="3010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6827D9A-EAFD-42E3-BDB3-C50B39EE019C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4192566" y="2701326"/>
            <a:ext cx="1168442" cy="935467"/>
          </a:xfrm>
          <a:prstGeom prst="straightConnector1">
            <a:avLst/>
          </a:prstGeom>
          <a:ln w="28575">
            <a:solidFill>
              <a:srgbClr val="00AB4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E65DF70-ADF1-46EC-8BAB-C6A8B22E6B35}"/>
              </a:ext>
            </a:extLst>
          </p:cNvPr>
          <p:cNvCxnSpPr>
            <a:cxnSpLocks/>
            <a:stCxn id="22" idx="6"/>
            <a:endCxn id="6" idx="2"/>
          </p:cNvCxnSpPr>
          <p:nvPr/>
        </p:nvCxnSpPr>
        <p:spPr>
          <a:xfrm>
            <a:off x="4169670" y="2744868"/>
            <a:ext cx="1207680" cy="888915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E52ED24-31B6-40C4-A76A-CBBBC92C3C5B}"/>
              </a:ext>
            </a:extLst>
          </p:cNvPr>
          <p:cNvCxnSpPr>
            <a:cxnSpLocks/>
            <a:stCxn id="25" idx="6"/>
            <a:endCxn id="6" idx="2"/>
          </p:cNvCxnSpPr>
          <p:nvPr/>
        </p:nvCxnSpPr>
        <p:spPr>
          <a:xfrm>
            <a:off x="4169669" y="1768869"/>
            <a:ext cx="1207681" cy="1864914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5B99995-708A-4532-B09B-02DA3470C9CD}"/>
              </a:ext>
            </a:extLst>
          </p:cNvPr>
          <p:cNvSpPr txBox="1"/>
          <p:nvPr/>
        </p:nvSpPr>
        <p:spPr>
          <a:xfrm>
            <a:off x="4174505" y="2341633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rgbClr val="00AB47"/>
                </a:solidFill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28A7852-39CA-478F-B22B-36B90CD5809C}"/>
              </a:ext>
            </a:extLst>
          </p:cNvPr>
          <p:cNvSpPr txBox="1"/>
          <p:nvPr/>
        </p:nvSpPr>
        <p:spPr>
          <a:xfrm>
            <a:off x="4756640" y="3590587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EB9C7D-3575-4A91-ADCA-7BBCA7F6E730}"/>
              </a:ext>
            </a:extLst>
          </p:cNvPr>
          <p:cNvSpPr txBox="1"/>
          <p:nvPr/>
        </p:nvSpPr>
        <p:spPr>
          <a:xfrm>
            <a:off x="4077490" y="3131702"/>
            <a:ext cx="4138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rgbClr val="00AB47"/>
                </a:solidFill>
              </a:rPr>
              <a:t>-1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9D369E-F096-4382-84E0-FD382E8E84B1}"/>
              </a:ext>
            </a:extLst>
          </p:cNvPr>
          <p:cNvSpPr txBox="1"/>
          <p:nvPr/>
        </p:nvSpPr>
        <p:spPr>
          <a:xfrm>
            <a:off x="4134863" y="1473798"/>
            <a:ext cx="6270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rgbClr val="00AB47"/>
                </a:solidFill>
              </a:rPr>
              <a:t>-1.5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76B0B88-AD59-4F49-8A91-2F7139683F8A}"/>
              </a:ext>
            </a:extLst>
          </p:cNvPr>
          <p:cNvSpPr txBox="1"/>
          <p:nvPr/>
        </p:nvSpPr>
        <p:spPr>
          <a:xfrm>
            <a:off x="4675396" y="3228430"/>
            <a:ext cx="4138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rgbClr val="0000FF"/>
                </a:solidFill>
              </a:rPr>
              <a:t>-1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0733CA-B289-4AE1-9654-5C99563E6A95}"/>
              </a:ext>
            </a:extLst>
          </p:cNvPr>
          <p:cNvSpPr txBox="1"/>
          <p:nvPr/>
        </p:nvSpPr>
        <p:spPr>
          <a:xfrm>
            <a:off x="4608483" y="2305887"/>
            <a:ext cx="6270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rgbClr val="0000FF"/>
                </a:solidFill>
              </a:rPr>
              <a:t>-1.5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BCEF5D51-40C8-45E2-814F-93F996D0061A}"/>
              </a:ext>
            </a:extLst>
          </p:cNvPr>
          <p:cNvCxnSpPr>
            <a:cxnSpLocks/>
          </p:cNvCxnSpPr>
          <p:nvPr/>
        </p:nvCxnSpPr>
        <p:spPr>
          <a:xfrm flipV="1">
            <a:off x="3596969" y="2535048"/>
            <a:ext cx="446366" cy="415307"/>
          </a:xfrm>
          <a:prstGeom prst="bentConnector3">
            <a:avLst>
              <a:gd name="adj1" fmla="val 50000"/>
            </a:avLst>
          </a:prstGeom>
          <a:ln w="38100">
            <a:solidFill>
              <a:srgbClr val="00AB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A28C8B87-78D6-4945-BD41-E1627C6E3952}"/>
              </a:ext>
            </a:extLst>
          </p:cNvPr>
          <p:cNvCxnSpPr>
            <a:cxnSpLocks/>
          </p:cNvCxnSpPr>
          <p:nvPr/>
        </p:nvCxnSpPr>
        <p:spPr>
          <a:xfrm flipV="1">
            <a:off x="3605108" y="3471837"/>
            <a:ext cx="446366" cy="415307"/>
          </a:xfrm>
          <a:prstGeom prst="bentConnector3">
            <a:avLst>
              <a:gd name="adj1" fmla="val 50000"/>
            </a:avLst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917FCA3-E351-4EF3-9F3E-D8FB0A088A39}"/>
              </a:ext>
            </a:extLst>
          </p:cNvPr>
          <p:cNvGrpSpPr/>
          <p:nvPr/>
        </p:nvGrpSpPr>
        <p:grpSpPr>
          <a:xfrm>
            <a:off x="1371394" y="2385175"/>
            <a:ext cx="719387" cy="719385"/>
            <a:chOff x="736720" y="3488588"/>
            <a:chExt cx="780057" cy="758388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07673F5-B920-4087-A693-8F48EEED47BA}"/>
                </a:ext>
              </a:extLst>
            </p:cNvPr>
            <p:cNvSpPr/>
            <p:nvPr/>
          </p:nvSpPr>
          <p:spPr>
            <a:xfrm>
              <a:off x="736720" y="3488588"/>
              <a:ext cx="780057" cy="7583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C584838-A9F9-4F51-A15F-B60E36573B92}"/>
                    </a:ext>
                  </a:extLst>
                </p:cNvPr>
                <p:cNvSpPr txBox="1"/>
                <p:nvPr/>
              </p:nvSpPr>
              <p:spPr>
                <a:xfrm>
                  <a:off x="838200" y="3549259"/>
                  <a:ext cx="664198" cy="551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C584838-A9F9-4F51-A15F-B60E36573B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3549259"/>
                  <a:ext cx="664198" cy="5515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E456404-8D57-41E6-8998-81D8A2D1FC32}"/>
              </a:ext>
            </a:extLst>
          </p:cNvPr>
          <p:cNvGrpSpPr/>
          <p:nvPr/>
        </p:nvGrpSpPr>
        <p:grpSpPr>
          <a:xfrm>
            <a:off x="1387736" y="3317632"/>
            <a:ext cx="719388" cy="719385"/>
            <a:chOff x="736720" y="3488588"/>
            <a:chExt cx="780057" cy="758388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D9A2BEB-1093-439C-8FEE-0A807192BEFC}"/>
                </a:ext>
              </a:extLst>
            </p:cNvPr>
            <p:cNvSpPr/>
            <p:nvPr/>
          </p:nvSpPr>
          <p:spPr>
            <a:xfrm>
              <a:off x="736720" y="3488588"/>
              <a:ext cx="780057" cy="7583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7DEE195-7EFF-45E8-BB9B-C681F4453026}"/>
                    </a:ext>
                  </a:extLst>
                </p:cNvPr>
                <p:cNvSpPr txBox="1"/>
                <p:nvPr/>
              </p:nvSpPr>
              <p:spPr>
                <a:xfrm>
                  <a:off x="838200" y="3549259"/>
                  <a:ext cx="673167" cy="551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7DEE195-7EFF-45E8-BB9B-C681F44530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3549259"/>
                  <a:ext cx="673167" cy="5515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4CBD6C9-5398-4516-9D36-3B8C165F392B}"/>
              </a:ext>
            </a:extLst>
          </p:cNvPr>
          <p:cNvGrpSpPr/>
          <p:nvPr/>
        </p:nvGrpSpPr>
        <p:grpSpPr>
          <a:xfrm>
            <a:off x="1371393" y="1409176"/>
            <a:ext cx="719387" cy="719385"/>
            <a:chOff x="736720" y="3488588"/>
            <a:chExt cx="780057" cy="758388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428BE8F-EAC8-4D33-A2B7-F84EA4CA3349}"/>
                </a:ext>
              </a:extLst>
            </p:cNvPr>
            <p:cNvSpPr/>
            <p:nvPr/>
          </p:nvSpPr>
          <p:spPr>
            <a:xfrm>
              <a:off x="736720" y="3488588"/>
              <a:ext cx="780057" cy="7583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5ACE4A2D-B86C-4BBC-A413-76275BBD8A4B}"/>
                    </a:ext>
                  </a:extLst>
                </p:cNvPr>
                <p:cNvSpPr txBox="1"/>
                <p:nvPr/>
              </p:nvSpPr>
              <p:spPr>
                <a:xfrm>
                  <a:off x="892257" y="3592578"/>
                  <a:ext cx="504424" cy="551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5ACE4A2D-B86C-4BBC-A413-76275BBD8A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257" y="3592578"/>
                  <a:ext cx="504424" cy="5515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50DED88-394D-4A37-9A01-CE9C9871A1C8}"/>
              </a:ext>
            </a:extLst>
          </p:cNvPr>
          <p:cNvCxnSpPr>
            <a:cxnSpLocks/>
            <a:stCxn id="48" idx="6"/>
            <a:endCxn id="22" idx="2"/>
          </p:cNvCxnSpPr>
          <p:nvPr/>
        </p:nvCxnSpPr>
        <p:spPr>
          <a:xfrm>
            <a:off x="2090780" y="1768869"/>
            <a:ext cx="1359503" cy="975999"/>
          </a:xfrm>
          <a:prstGeom prst="straightConnector1">
            <a:avLst/>
          </a:prstGeom>
          <a:ln w="28575">
            <a:solidFill>
              <a:srgbClr val="00AB4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54EBD68-210D-4FA1-81DB-3C0359F6508A}"/>
              </a:ext>
            </a:extLst>
          </p:cNvPr>
          <p:cNvCxnSpPr>
            <a:cxnSpLocks/>
            <a:stCxn id="42" idx="6"/>
            <a:endCxn id="22" idx="2"/>
          </p:cNvCxnSpPr>
          <p:nvPr/>
        </p:nvCxnSpPr>
        <p:spPr>
          <a:xfrm>
            <a:off x="2090781" y="2744868"/>
            <a:ext cx="1359502" cy="0"/>
          </a:xfrm>
          <a:prstGeom prst="straightConnector1">
            <a:avLst/>
          </a:prstGeom>
          <a:ln w="28575">
            <a:solidFill>
              <a:srgbClr val="00AB4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5D08140-AA77-489D-8BAB-075D7B2E60D1}"/>
              </a:ext>
            </a:extLst>
          </p:cNvPr>
          <p:cNvCxnSpPr>
            <a:cxnSpLocks/>
            <a:stCxn id="46" idx="3"/>
            <a:endCxn id="22" idx="2"/>
          </p:cNvCxnSpPr>
          <p:nvPr/>
        </p:nvCxnSpPr>
        <p:spPr>
          <a:xfrm flipV="1">
            <a:off x="2102134" y="2744868"/>
            <a:ext cx="1348149" cy="891925"/>
          </a:xfrm>
          <a:prstGeom prst="straightConnector1">
            <a:avLst/>
          </a:prstGeom>
          <a:ln w="28575">
            <a:solidFill>
              <a:srgbClr val="00AB4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F3B1D22-6D48-40A5-8840-FEC98682C2E4}"/>
              </a:ext>
            </a:extLst>
          </p:cNvPr>
          <p:cNvCxnSpPr>
            <a:cxnSpLocks/>
            <a:stCxn id="48" idx="6"/>
            <a:endCxn id="23" idx="2"/>
          </p:cNvCxnSpPr>
          <p:nvPr/>
        </p:nvCxnSpPr>
        <p:spPr>
          <a:xfrm>
            <a:off x="2090780" y="1768869"/>
            <a:ext cx="1375845" cy="1908456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41F3280-5629-4842-B763-20DDD852A945}"/>
              </a:ext>
            </a:extLst>
          </p:cNvPr>
          <p:cNvCxnSpPr>
            <a:cxnSpLocks/>
            <a:stCxn id="43" idx="3"/>
            <a:endCxn id="23" idx="2"/>
          </p:cNvCxnSpPr>
          <p:nvPr/>
        </p:nvCxnSpPr>
        <p:spPr>
          <a:xfrm>
            <a:off x="2077520" y="2704336"/>
            <a:ext cx="1389105" cy="972989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07B5F7F-40AF-4946-A8BC-CFF37BC4C004}"/>
              </a:ext>
            </a:extLst>
          </p:cNvPr>
          <p:cNvCxnSpPr>
            <a:cxnSpLocks/>
            <a:stCxn id="46" idx="3"/>
            <a:endCxn id="23" idx="2"/>
          </p:cNvCxnSpPr>
          <p:nvPr/>
        </p:nvCxnSpPr>
        <p:spPr>
          <a:xfrm>
            <a:off x="2102134" y="3636793"/>
            <a:ext cx="1364491" cy="40532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85C89D0-EC8F-43F4-B5F8-29DD703C323C}"/>
                  </a:ext>
                </a:extLst>
              </p:cNvPr>
              <p:cNvSpPr txBox="1"/>
              <p:nvPr/>
            </p:nvSpPr>
            <p:spPr>
              <a:xfrm>
                <a:off x="2411704" y="1627081"/>
                <a:ext cx="937629" cy="5284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rgbClr val="00AB4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00AB47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AB4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00AB47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800" b="0" i="1" smtClean="0">
                          <a:solidFill>
                            <a:srgbClr val="00AB47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85C89D0-EC8F-43F4-B5F8-29DD703C3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04" y="1627081"/>
                <a:ext cx="937629" cy="5284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3011A70-8750-4545-B487-1C9AA6481BA6}"/>
                  </a:ext>
                </a:extLst>
              </p:cNvPr>
              <p:cNvSpPr txBox="1"/>
              <p:nvPr/>
            </p:nvSpPr>
            <p:spPr>
              <a:xfrm>
                <a:off x="2309889" y="3677324"/>
                <a:ext cx="937628" cy="529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3011A70-8750-4545-B487-1C9AA6481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889" y="3677324"/>
                <a:ext cx="937628" cy="52924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CD4930D1-7482-4778-AF7F-9F1566FEE7B8}"/>
              </a:ext>
            </a:extLst>
          </p:cNvPr>
          <p:cNvSpPr txBox="1"/>
          <p:nvPr/>
        </p:nvSpPr>
        <p:spPr>
          <a:xfrm>
            <a:off x="3710902" y="4242403"/>
            <a:ext cx="2228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Hidden Layers</a:t>
            </a:r>
          </a:p>
        </p:txBody>
      </p:sp>
      <p:sp>
        <p:nvSpPr>
          <p:cNvPr id="78" name="Right Brace 77">
            <a:extLst>
              <a:ext uri="{FF2B5EF4-FFF2-40B4-BE49-F238E27FC236}">
                <a16:creationId xmlns:a16="http://schemas.microsoft.com/office/drawing/2014/main" id="{81686052-EE0E-4E9B-8C8A-D41349079FB0}"/>
              </a:ext>
            </a:extLst>
          </p:cNvPr>
          <p:cNvSpPr/>
          <p:nvPr/>
        </p:nvSpPr>
        <p:spPr>
          <a:xfrm rot="5400000">
            <a:off x="4696559" y="2903143"/>
            <a:ext cx="227897" cy="265097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Brace 78">
            <a:extLst>
              <a:ext uri="{FF2B5EF4-FFF2-40B4-BE49-F238E27FC236}">
                <a16:creationId xmlns:a16="http://schemas.microsoft.com/office/drawing/2014/main" id="{256DA44E-2DAF-40F0-A48A-B3FD5E144BF1}"/>
              </a:ext>
            </a:extLst>
          </p:cNvPr>
          <p:cNvSpPr/>
          <p:nvPr/>
        </p:nvSpPr>
        <p:spPr>
          <a:xfrm rot="5400000">
            <a:off x="5548893" y="2667113"/>
            <a:ext cx="284149" cy="441189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F7064DB-E865-4FBA-9D41-29A99C3CFDC2}"/>
              </a:ext>
            </a:extLst>
          </p:cNvPr>
          <p:cNvSpPr txBox="1"/>
          <p:nvPr/>
        </p:nvSpPr>
        <p:spPr>
          <a:xfrm>
            <a:off x="4901905" y="5051908"/>
            <a:ext cx="1578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(3) Layers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9AB0E1C-5E62-4E3F-BD7D-F98EE92908F5}"/>
              </a:ext>
            </a:extLst>
          </p:cNvPr>
          <p:cNvSpPr txBox="1"/>
          <p:nvPr/>
        </p:nvSpPr>
        <p:spPr>
          <a:xfrm>
            <a:off x="1183275" y="4155697"/>
            <a:ext cx="1103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Inputs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8BC9381-636E-D478-AA12-72F4320280E4}"/>
              </a:ext>
            </a:extLst>
          </p:cNvPr>
          <p:cNvSpPr txBox="1"/>
          <p:nvPr/>
        </p:nvSpPr>
        <p:spPr>
          <a:xfrm>
            <a:off x="8730018" y="1267911"/>
            <a:ext cx="34619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Multiple layers of </a:t>
            </a:r>
            <a:r>
              <a:rPr lang="en-US" err="1"/>
              <a:t>perceptrons</a:t>
            </a:r>
            <a:endParaRPr lang="en-US"/>
          </a:p>
          <a:p>
            <a:r>
              <a:rPr lang="en-US"/>
              <a:t>that are used </a:t>
            </a:r>
          </a:p>
          <a:p>
            <a:r>
              <a:rPr lang="en-US"/>
              <a:t>in a cascading manner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Modify the weights on </a:t>
            </a:r>
            <a:r>
              <a:rPr lang="en-US" err="1"/>
              <a:t>perceptrons</a:t>
            </a:r>
            <a:r>
              <a:rPr lang="en-US"/>
              <a:t> to implement different functions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335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 animBg="1"/>
      <p:bldP spid="79" grpId="0" animBg="1"/>
      <p:bldP spid="80" grpId="0"/>
      <p:bldP spid="8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E7E99-36CE-4FC1-9500-42FD992A2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029"/>
            <a:ext cx="10515600" cy="1325563"/>
          </a:xfrm>
        </p:spPr>
        <p:txBody>
          <a:bodyPr/>
          <a:lstStyle/>
          <a:p>
            <a:r>
              <a:rPr lang="en-US"/>
              <a:t>The Multi-Layer Perceptron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1C431C-CD8A-464B-A4A7-D58F43B4D9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99288" y="5761573"/>
                <a:ext cx="9123438" cy="109642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More layers between the input and output</a:t>
                </a:r>
              </a:p>
              <a:p>
                <a:pPr marL="0" indent="0">
                  <a:buNone/>
                </a:pPr>
                <a:r>
                  <a:rPr lang="en-US"/>
                  <a:t>Helps implement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25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1C431C-CD8A-464B-A4A7-D58F43B4D9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9288" y="5761573"/>
                <a:ext cx="9123438" cy="1096427"/>
              </a:xfrm>
              <a:blipFill>
                <a:blip r:embed="rId2"/>
                <a:stretch>
                  <a:fillRect l="-1336" t="-8889" b="-6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CE9F7-8B69-4C99-B05E-B751ABF39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15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9DABD59-2A90-46E9-A046-CA98C0DA719F}"/>
              </a:ext>
            </a:extLst>
          </p:cNvPr>
          <p:cNvSpPr/>
          <p:nvPr/>
        </p:nvSpPr>
        <p:spPr>
          <a:xfrm>
            <a:off x="5361008" y="2341633"/>
            <a:ext cx="719387" cy="719385"/>
          </a:xfrm>
          <a:prstGeom prst="ellipse">
            <a:avLst/>
          </a:prstGeom>
          <a:noFill/>
          <a:ln w="38100">
            <a:solidFill>
              <a:srgbClr val="00A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49423A6-B8E6-4420-B0F9-6021D99B0387}"/>
              </a:ext>
            </a:extLst>
          </p:cNvPr>
          <p:cNvSpPr/>
          <p:nvPr/>
        </p:nvSpPr>
        <p:spPr>
          <a:xfrm>
            <a:off x="5377350" y="3274090"/>
            <a:ext cx="719388" cy="719385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BC3F108-9EA0-4766-91F9-51BA0C782A3B}"/>
              </a:ext>
            </a:extLst>
          </p:cNvPr>
          <p:cNvGrpSpPr/>
          <p:nvPr/>
        </p:nvGrpSpPr>
        <p:grpSpPr>
          <a:xfrm>
            <a:off x="5361007" y="1409176"/>
            <a:ext cx="719387" cy="719385"/>
            <a:chOff x="736720" y="3488588"/>
            <a:chExt cx="780057" cy="75838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4F87E4B-C17A-40A8-95BD-57A78DFB5DF6}"/>
                </a:ext>
              </a:extLst>
            </p:cNvPr>
            <p:cNvSpPr/>
            <p:nvPr/>
          </p:nvSpPr>
          <p:spPr>
            <a:xfrm>
              <a:off x="736720" y="3488588"/>
              <a:ext cx="780057" cy="7583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1A3A926-21D4-4BF6-81A1-D73EA3E98E8A}"/>
                    </a:ext>
                  </a:extLst>
                </p:cNvPr>
                <p:cNvSpPr txBox="1"/>
                <p:nvPr/>
              </p:nvSpPr>
              <p:spPr>
                <a:xfrm>
                  <a:off x="892257" y="3592578"/>
                  <a:ext cx="504424" cy="551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1A3A926-21D4-4BF6-81A1-D73EA3E98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257" y="3592578"/>
                  <a:ext cx="504424" cy="5515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4FD85225-3916-4C90-95FF-28A3CE049B83}"/>
              </a:ext>
            </a:extLst>
          </p:cNvPr>
          <p:cNvSpPr/>
          <p:nvPr/>
        </p:nvSpPr>
        <p:spPr>
          <a:xfrm>
            <a:off x="7177531" y="2341633"/>
            <a:ext cx="719387" cy="7193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FAA7031-E588-4BD0-A63A-683B0C818D9A}"/>
              </a:ext>
            </a:extLst>
          </p:cNvPr>
          <p:cNvCxnSpPr>
            <a:cxnSpLocks/>
          </p:cNvCxnSpPr>
          <p:nvPr/>
        </p:nvCxnSpPr>
        <p:spPr>
          <a:xfrm flipV="1">
            <a:off x="7314041" y="2489338"/>
            <a:ext cx="446366" cy="41530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F28251-D289-4511-8486-1935445079AD}"/>
                  </a:ext>
                </a:extLst>
              </p:cNvPr>
              <p:cNvSpPr txBox="1"/>
              <p:nvPr/>
            </p:nvSpPr>
            <p:spPr>
              <a:xfrm>
                <a:off x="8377439" y="2389214"/>
                <a:ext cx="53565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34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F28251-D289-4511-8486-193544507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7439" y="2389214"/>
                <a:ext cx="535659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FE4165-6633-49DF-B6E0-22E48E6416BB}"/>
              </a:ext>
            </a:extLst>
          </p:cNvPr>
          <p:cNvCxnSpPr>
            <a:stCxn id="8" idx="6"/>
            <a:endCxn id="10" idx="1"/>
          </p:cNvCxnSpPr>
          <p:nvPr/>
        </p:nvCxnSpPr>
        <p:spPr>
          <a:xfrm>
            <a:off x="6080394" y="1768869"/>
            <a:ext cx="1202489" cy="67811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FC2B8F-DF22-425A-A8BB-2EFEA9F869DA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6080395" y="2701326"/>
            <a:ext cx="1097136" cy="0"/>
          </a:xfrm>
          <a:prstGeom prst="straightConnector1">
            <a:avLst/>
          </a:prstGeom>
          <a:ln w="28575">
            <a:solidFill>
              <a:srgbClr val="00AB4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F6D0B60-4423-4A1B-B7D1-5DEA5F4615A1}"/>
              </a:ext>
            </a:extLst>
          </p:cNvPr>
          <p:cNvCxnSpPr>
            <a:cxnSpLocks/>
            <a:stCxn id="6" idx="6"/>
            <a:endCxn id="10" idx="3"/>
          </p:cNvCxnSpPr>
          <p:nvPr/>
        </p:nvCxnSpPr>
        <p:spPr>
          <a:xfrm flipV="1">
            <a:off x="6096737" y="2955667"/>
            <a:ext cx="1186146" cy="678116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A57969-F5B6-480E-9FFD-0BAEEC1AE1BE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 flipV="1">
            <a:off x="7896918" y="2696991"/>
            <a:ext cx="480521" cy="433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7F266B-38FE-4766-9E9B-ABEF7CF242BF}"/>
              </a:ext>
            </a:extLst>
          </p:cNvPr>
          <p:cNvSpPr txBox="1"/>
          <p:nvPr/>
        </p:nvSpPr>
        <p:spPr>
          <a:xfrm>
            <a:off x="6445259" y="224303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AB47"/>
                </a:solidFill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7C7F27-5E73-417F-9447-7572DFF42E1A}"/>
              </a:ext>
            </a:extLst>
          </p:cNvPr>
          <p:cNvSpPr txBox="1"/>
          <p:nvPr/>
        </p:nvSpPr>
        <p:spPr>
          <a:xfrm>
            <a:off x="6445259" y="1608520"/>
            <a:ext cx="641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1.5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467AFB-C306-435B-9CAE-4E6927B645C2}"/>
              </a:ext>
            </a:extLst>
          </p:cNvPr>
          <p:cNvSpPr txBox="1"/>
          <p:nvPr/>
        </p:nvSpPr>
        <p:spPr>
          <a:xfrm>
            <a:off x="6443727" y="285789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00FF"/>
                </a:solidFill>
              </a:rPr>
              <a:t>1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12E9DEA-47E5-49A3-96F7-FAB4DD3BF8EF}"/>
              </a:ext>
            </a:extLst>
          </p:cNvPr>
          <p:cNvCxnSpPr>
            <a:cxnSpLocks/>
          </p:cNvCxnSpPr>
          <p:nvPr/>
        </p:nvCxnSpPr>
        <p:spPr>
          <a:xfrm flipV="1">
            <a:off x="5505226" y="2489338"/>
            <a:ext cx="446366" cy="415307"/>
          </a:xfrm>
          <a:prstGeom prst="bentConnector3">
            <a:avLst>
              <a:gd name="adj1" fmla="val 50000"/>
            </a:avLst>
          </a:prstGeom>
          <a:ln w="38100">
            <a:solidFill>
              <a:srgbClr val="00AB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3022D488-07E5-4CC0-9629-992841139047}"/>
              </a:ext>
            </a:extLst>
          </p:cNvPr>
          <p:cNvCxnSpPr>
            <a:cxnSpLocks/>
          </p:cNvCxnSpPr>
          <p:nvPr/>
        </p:nvCxnSpPr>
        <p:spPr>
          <a:xfrm flipV="1">
            <a:off x="5513365" y="3426127"/>
            <a:ext cx="446366" cy="415307"/>
          </a:xfrm>
          <a:prstGeom prst="bentConnector3">
            <a:avLst>
              <a:gd name="adj1" fmla="val 50000"/>
            </a:avLst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5D7FC7CC-1BA6-458C-BB42-1A37C67EF33D}"/>
              </a:ext>
            </a:extLst>
          </p:cNvPr>
          <p:cNvSpPr/>
          <p:nvPr/>
        </p:nvSpPr>
        <p:spPr>
          <a:xfrm>
            <a:off x="3450283" y="2385175"/>
            <a:ext cx="719387" cy="7193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D4740BD-EFE4-49C5-969E-4631678679A2}"/>
              </a:ext>
            </a:extLst>
          </p:cNvPr>
          <p:cNvSpPr/>
          <p:nvPr/>
        </p:nvSpPr>
        <p:spPr>
          <a:xfrm>
            <a:off x="3466625" y="3317632"/>
            <a:ext cx="719388" cy="7193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DB496FD-2FFA-4684-8C15-B2A36A97A70A}"/>
              </a:ext>
            </a:extLst>
          </p:cNvPr>
          <p:cNvGrpSpPr/>
          <p:nvPr/>
        </p:nvGrpSpPr>
        <p:grpSpPr>
          <a:xfrm>
            <a:off x="3450282" y="1409176"/>
            <a:ext cx="719387" cy="719385"/>
            <a:chOff x="736720" y="3488588"/>
            <a:chExt cx="780057" cy="758388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87F7C77-0A1B-4F60-80BD-6E22C96B130D}"/>
                </a:ext>
              </a:extLst>
            </p:cNvPr>
            <p:cNvSpPr/>
            <p:nvPr/>
          </p:nvSpPr>
          <p:spPr>
            <a:xfrm>
              <a:off x="736720" y="3488588"/>
              <a:ext cx="780057" cy="7583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028CAC3-1DEF-4D31-86A0-801812456F06}"/>
                    </a:ext>
                  </a:extLst>
                </p:cNvPr>
                <p:cNvSpPr txBox="1"/>
                <p:nvPr/>
              </p:nvSpPr>
              <p:spPr>
                <a:xfrm>
                  <a:off x="892257" y="3592578"/>
                  <a:ext cx="504424" cy="551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028CAC3-1DEF-4D31-86A0-801812456F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257" y="3592578"/>
                  <a:ext cx="504424" cy="5515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CEB5A89-E74C-4CE2-B66E-9983349DB649}"/>
              </a:ext>
            </a:extLst>
          </p:cNvPr>
          <p:cNvCxnSpPr>
            <a:cxnSpLocks/>
            <a:stCxn id="25" idx="6"/>
            <a:endCxn id="5" idx="2"/>
          </p:cNvCxnSpPr>
          <p:nvPr/>
        </p:nvCxnSpPr>
        <p:spPr>
          <a:xfrm>
            <a:off x="4169669" y="1768869"/>
            <a:ext cx="1191339" cy="932457"/>
          </a:xfrm>
          <a:prstGeom prst="straightConnector1">
            <a:avLst/>
          </a:prstGeom>
          <a:ln w="28575">
            <a:solidFill>
              <a:srgbClr val="00AB4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719F8E1-1B34-4317-9A43-634336E048D3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4167952" y="2701326"/>
            <a:ext cx="1193056" cy="3010"/>
          </a:xfrm>
          <a:prstGeom prst="straightConnector1">
            <a:avLst/>
          </a:prstGeom>
          <a:ln w="28575">
            <a:solidFill>
              <a:srgbClr val="00AB4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639717F-EC8C-4084-B39C-B8DE9DE5AD28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4192566" y="3633783"/>
            <a:ext cx="1184784" cy="3010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6827D9A-EAFD-42E3-BDB3-C50B39EE019C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4192566" y="2701326"/>
            <a:ext cx="1168442" cy="935467"/>
          </a:xfrm>
          <a:prstGeom prst="straightConnector1">
            <a:avLst/>
          </a:prstGeom>
          <a:ln w="28575">
            <a:solidFill>
              <a:srgbClr val="00AB4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E65DF70-ADF1-46EC-8BAB-C6A8B22E6B35}"/>
              </a:ext>
            </a:extLst>
          </p:cNvPr>
          <p:cNvCxnSpPr>
            <a:cxnSpLocks/>
            <a:stCxn id="22" idx="6"/>
            <a:endCxn id="6" idx="2"/>
          </p:cNvCxnSpPr>
          <p:nvPr/>
        </p:nvCxnSpPr>
        <p:spPr>
          <a:xfrm>
            <a:off x="4169670" y="2744868"/>
            <a:ext cx="1207680" cy="888915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E52ED24-31B6-40C4-A76A-CBBBC92C3C5B}"/>
              </a:ext>
            </a:extLst>
          </p:cNvPr>
          <p:cNvCxnSpPr>
            <a:cxnSpLocks/>
            <a:stCxn id="25" idx="6"/>
            <a:endCxn id="6" idx="2"/>
          </p:cNvCxnSpPr>
          <p:nvPr/>
        </p:nvCxnSpPr>
        <p:spPr>
          <a:xfrm>
            <a:off x="4169669" y="1768869"/>
            <a:ext cx="1207681" cy="1864914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5B99995-708A-4532-B09B-02DA3470C9CD}"/>
              </a:ext>
            </a:extLst>
          </p:cNvPr>
          <p:cNvSpPr txBox="1"/>
          <p:nvPr/>
        </p:nvSpPr>
        <p:spPr>
          <a:xfrm>
            <a:off x="4174505" y="2341633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rgbClr val="00AB47"/>
                </a:solidFill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28A7852-39CA-478F-B22B-36B90CD5809C}"/>
              </a:ext>
            </a:extLst>
          </p:cNvPr>
          <p:cNvSpPr txBox="1"/>
          <p:nvPr/>
        </p:nvSpPr>
        <p:spPr>
          <a:xfrm>
            <a:off x="4756640" y="3590587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EB9C7D-3575-4A91-ADCA-7BBCA7F6E730}"/>
              </a:ext>
            </a:extLst>
          </p:cNvPr>
          <p:cNvSpPr txBox="1"/>
          <p:nvPr/>
        </p:nvSpPr>
        <p:spPr>
          <a:xfrm>
            <a:off x="4077490" y="3131702"/>
            <a:ext cx="4138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rgbClr val="00AB47"/>
                </a:solidFill>
              </a:rPr>
              <a:t>-1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9D369E-F096-4382-84E0-FD382E8E84B1}"/>
              </a:ext>
            </a:extLst>
          </p:cNvPr>
          <p:cNvSpPr txBox="1"/>
          <p:nvPr/>
        </p:nvSpPr>
        <p:spPr>
          <a:xfrm>
            <a:off x="4134863" y="1473798"/>
            <a:ext cx="6270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rgbClr val="00AB47"/>
                </a:solidFill>
              </a:rPr>
              <a:t>-1.5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76B0B88-AD59-4F49-8A91-2F7139683F8A}"/>
              </a:ext>
            </a:extLst>
          </p:cNvPr>
          <p:cNvSpPr txBox="1"/>
          <p:nvPr/>
        </p:nvSpPr>
        <p:spPr>
          <a:xfrm>
            <a:off x="4675396" y="3228430"/>
            <a:ext cx="4138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rgbClr val="0000FF"/>
                </a:solidFill>
              </a:rPr>
              <a:t>-1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0733CA-B289-4AE1-9654-5C99563E6A95}"/>
              </a:ext>
            </a:extLst>
          </p:cNvPr>
          <p:cNvSpPr txBox="1"/>
          <p:nvPr/>
        </p:nvSpPr>
        <p:spPr>
          <a:xfrm>
            <a:off x="4608483" y="2305887"/>
            <a:ext cx="6270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rgbClr val="0000FF"/>
                </a:solidFill>
              </a:rPr>
              <a:t>-1.5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BCEF5D51-40C8-45E2-814F-93F996D0061A}"/>
              </a:ext>
            </a:extLst>
          </p:cNvPr>
          <p:cNvCxnSpPr>
            <a:cxnSpLocks/>
          </p:cNvCxnSpPr>
          <p:nvPr/>
        </p:nvCxnSpPr>
        <p:spPr>
          <a:xfrm flipV="1">
            <a:off x="3596969" y="2535048"/>
            <a:ext cx="446366" cy="415307"/>
          </a:xfrm>
          <a:prstGeom prst="bentConnector3">
            <a:avLst>
              <a:gd name="adj1" fmla="val 50000"/>
            </a:avLst>
          </a:prstGeom>
          <a:ln w="38100">
            <a:solidFill>
              <a:srgbClr val="00AB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A28C8B87-78D6-4945-BD41-E1627C6E3952}"/>
              </a:ext>
            </a:extLst>
          </p:cNvPr>
          <p:cNvCxnSpPr>
            <a:cxnSpLocks/>
          </p:cNvCxnSpPr>
          <p:nvPr/>
        </p:nvCxnSpPr>
        <p:spPr>
          <a:xfrm flipV="1">
            <a:off x="3605108" y="3471837"/>
            <a:ext cx="446366" cy="415307"/>
          </a:xfrm>
          <a:prstGeom prst="bentConnector3">
            <a:avLst>
              <a:gd name="adj1" fmla="val 50000"/>
            </a:avLst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917FCA3-E351-4EF3-9F3E-D8FB0A088A39}"/>
              </a:ext>
            </a:extLst>
          </p:cNvPr>
          <p:cNvGrpSpPr/>
          <p:nvPr/>
        </p:nvGrpSpPr>
        <p:grpSpPr>
          <a:xfrm>
            <a:off x="1371394" y="2385175"/>
            <a:ext cx="719387" cy="719385"/>
            <a:chOff x="736720" y="3488588"/>
            <a:chExt cx="780057" cy="758388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07673F5-B920-4087-A693-8F48EEED47BA}"/>
                </a:ext>
              </a:extLst>
            </p:cNvPr>
            <p:cNvSpPr/>
            <p:nvPr/>
          </p:nvSpPr>
          <p:spPr>
            <a:xfrm>
              <a:off x="736720" y="3488588"/>
              <a:ext cx="780057" cy="7583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C584838-A9F9-4F51-A15F-B60E36573B92}"/>
                    </a:ext>
                  </a:extLst>
                </p:cNvPr>
                <p:cNvSpPr txBox="1"/>
                <p:nvPr/>
              </p:nvSpPr>
              <p:spPr>
                <a:xfrm>
                  <a:off x="838200" y="3549259"/>
                  <a:ext cx="664198" cy="551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C584838-A9F9-4F51-A15F-B60E36573B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3549259"/>
                  <a:ext cx="664198" cy="5515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E456404-8D57-41E6-8998-81D8A2D1FC32}"/>
              </a:ext>
            </a:extLst>
          </p:cNvPr>
          <p:cNvGrpSpPr/>
          <p:nvPr/>
        </p:nvGrpSpPr>
        <p:grpSpPr>
          <a:xfrm>
            <a:off x="1387736" y="3317632"/>
            <a:ext cx="719388" cy="719385"/>
            <a:chOff x="736720" y="3488588"/>
            <a:chExt cx="780057" cy="758388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D9A2BEB-1093-439C-8FEE-0A807192BEFC}"/>
                </a:ext>
              </a:extLst>
            </p:cNvPr>
            <p:cNvSpPr/>
            <p:nvPr/>
          </p:nvSpPr>
          <p:spPr>
            <a:xfrm>
              <a:off x="736720" y="3488588"/>
              <a:ext cx="780057" cy="7583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7DEE195-7EFF-45E8-BB9B-C681F4453026}"/>
                    </a:ext>
                  </a:extLst>
                </p:cNvPr>
                <p:cNvSpPr txBox="1"/>
                <p:nvPr/>
              </p:nvSpPr>
              <p:spPr>
                <a:xfrm>
                  <a:off x="838200" y="3549259"/>
                  <a:ext cx="673167" cy="551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7DEE195-7EFF-45E8-BB9B-C681F44530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3549259"/>
                  <a:ext cx="673167" cy="5515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4CBD6C9-5398-4516-9D36-3B8C165F392B}"/>
              </a:ext>
            </a:extLst>
          </p:cNvPr>
          <p:cNvGrpSpPr/>
          <p:nvPr/>
        </p:nvGrpSpPr>
        <p:grpSpPr>
          <a:xfrm>
            <a:off x="1371393" y="1409176"/>
            <a:ext cx="719387" cy="719385"/>
            <a:chOff x="736720" y="3488588"/>
            <a:chExt cx="780057" cy="758388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428BE8F-EAC8-4D33-A2B7-F84EA4CA3349}"/>
                </a:ext>
              </a:extLst>
            </p:cNvPr>
            <p:cNvSpPr/>
            <p:nvPr/>
          </p:nvSpPr>
          <p:spPr>
            <a:xfrm>
              <a:off x="736720" y="3488588"/>
              <a:ext cx="780057" cy="7583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5ACE4A2D-B86C-4BBC-A413-76275BBD8A4B}"/>
                    </a:ext>
                  </a:extLst>
                </p:cNvPr>
                <p:cNvSpPr txBox="1"/>
                <p:nvPr/>
              </p:nvSpPr>
              <p:spPr>
                <a:xfrm>
                  <a:off x="892257" y="3592578"/>
                  <a:ext cx="504424" cy="551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5ACE4A2D-B86C-4BBC-A413-76275BBD8A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257" y="3592578"/>
                  <a:ext cx="504424" cy="5515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50DED88-394D-4A37-9A01-CE9C9871A1C8}"/>
              </a:ext>
            </a:extLst>
          </p:cNvPr>
          <p:cNvCxnSpPr>
            <a:cxnSpLocks/>
            <a:stCxn id="48" idx="6"/>
            <a:endCxn id="22" idx="2"/>
          </p:cNvCxnSpPr>
          <p:nvPr/>
        </p:nvCxnSpPr>
        <p:spPr>
          <a:xfrm>
            <a:off x="2090780" y="1768869"/>
            <a:ext cx="1359503" cy="975999"/>
          </a:xfrm>
          <a:prstGeom prst="straightConnector1">
            <a:avLst/>
          </a:prstGeom>
          <a:ln w="28575">
            <a:solidFill>
              <a:srgbClr val="00AB4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54EBD68-210D-4FA1-81DB-3C0359F6508A}"/>
              </a:ext>
            </a:extLst>
          </p:cNvPr>
          <p:cNvCxnSpPr>
            <a:cxnSpLocks/>
            <a:stCxn id="42" idx="6"/>
            <a:endCxn id="22" idx="2"/>
          </p:cNvCxnSpPr>
          <p:nvPr/>
        </p:nvCxnSpPr>
        <p:spPr>
          <a:xfrm>
            <a:off x="2090781" y="2744868"/>
            <a:ext cx="1359502" cy="0"/>
          </a:xfrm>
          <a:prstGeom prst="straightConnector1">
            <a:avLst/>
          </a:prstGeom>
          <a:ln w="28575">
            <a:solidFill>
              <a:srgbClr val="00AB4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5D08140-AA77-489D-8BAB-075D7B2E60D1}"/>
              </a:ext>
            </a:extLst>
          </p:cNvPr>
          <p:cNvCxnSpPr>
            <a:cxnSpLocks/>
            <a:stCxn id="46" idx="3"/>
            <a:endCxn id="22" idx="2"/>
          </p:cNvCxnSpPr>
          <p:nvPr/>
        </p:nvCxnSpPr>
        <p:spPr>
          <a:xfrm flipV="1">
            <a:off x="2102134" y="2744868"/>
            <a:ext cx="1348149" cy="891925"/>
          </a:xfrm>
          <a:prstGeom prst="straightConnector1">
            <a:avLst/>
          </a:prstGeom>
          <a:ln w="28575">
            <a:solidFill>
              <a:srgbClr val="00AB4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F3B1D22-6D48-40A5-8840-FEC98682C2E4}"/>
              </a:ext>
            </a:extLst>
          </p:cNvPr>
          <p:cNvCxnSpPr>
            <a:cxnSpLocks/>
            <a:stCxn id="48" idx="6"/>
            <a:endCxn id="23" idx="2"/>
          </p:cNvCxnSpPr>
          <p:nvPr/>
        </p:nvCxnSpPr>
        <p:spPr>
          <a:xfrm>
            <a:off x="2090780" y="1768869"/>
            <a:ext cx="1375845" cy="1908456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41F3280-5629-4842-B763-20DDD852A945}"/>
              </a:ext>
            </a:extLst>
          </p:cNvPr>
          <p:cNvCxnSpPr>
            <a:cxnSpLocks/>
            <a:stCxn id="43" idx="3"/>
            <a:endCxn id="23" idx="2"/>
          </p:cNvCxnSpPr>
          <p:nvPr/>
        </p:nvCxnSpPr>
        <p:spPr>
          <a:xfrm>
            <a:off x="2077520" y="2704336"/>
            <a:ext cx="1389105" cy="972989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07B5F7F-40AF-4946-A8BC-CFF37BC4C004}"/>
              </a:ext>
            </a:extLst>
          </p:cNvPr>
          <p:cNvCxnSpPr>
            <a:cxnSpLocks/>
            <a:stCxn id="46" idx="3"/>
            <a:endCxn id="23" idx="2"/>
          </p:cNvCxnSpPr>
          <p:nvPr/>
        </p:nvCxnSpPr>
        <p:spPr>
          <a:xfrm>
            <a:off x="2102134" y="3636793"/>
            <a:ext cx="1364491" cy="40532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85C89D0-EC8F-43F4-B5F8-29DD703C323C}"/>
                  </a:ext>
                </a:extLst>
              </p:cNvPr>
              <p:cNvSpPr txBox="1"/>
              <p:nvPr/>
            </p:nvSpPr>
            <p:spPr>
              <a:xfrm>
                <a:off x="2411704" y="1627081"/>
                <a:ext cx="937629" cy="5284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rgbClr val="00AB4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00AB47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AB4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00AB47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800" b="0" i="1" smtClean="0">
                          <a:solidFill>
                            <a:srgbClr val="00AB47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85C89D0-EC8F-43F4-B5F8-29DD703C3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04" y="1627081"/>
                <a:ext cx="937629" cy="5284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3011A70-8750-4545-B487-1C9AA6481BA6}"/>
                  </a:ext>
                </a:extLst>
              </p:cNvPr>
              <p:cNvSpPr txBox="1"/>
              <p:nvPr/>
            </p:nvSpPr>
            <p:spPr>
              <a:xfrm>
                <a:off x="2309889" y="3677324"/>
                <a:ext cx="937628" cy="529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3011A70-8750-4545-B487-1C9AA6481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889" y="3677324"/>
                <a:ext cx="937628" cy="52924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79AB0E1C-5E62-4E3F-BD7D-F98EE92908F5}"/>
              </a:ext>
            </a:extLst>
          </p:cNvPr>
          <p:cNvSpPr txBox="1"/>
          <p:nvPr/>
        </p:nvSpPr>
        <p:spPr>
          <a:xfrm>
            <a:off x="1183275" y="4155697"/>
            <a:ext cx="1103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C00DB85-6B55-1D2A-21A7-A5A3ACBC9B1A}"/>
                  </a:ext>
                </a:extLst>
              </p:cNvPr>
              <p:cNvSpPr txBox="1"/>
              <p:nvPr/>
            </p:nvSpPr>
            <p:spPr>
              <a:xfrm>
                <a:off x="6870855" y="4155697"/>
                <a:ext cx="1332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𝑂𝑅</m:t>
                    </m:r>
                  </m:oMath>
                </a14:m>
                <a:r>
                  <a:rPr lang="en-US"/>
                  <a:t> function</a:t>
                </a: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C00DB85-6B55-1D2A-21A7-A5A3ACBC9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0855" y="4155697"/>
                <a:ext cx="1332737" cy="369332"/>
              </a:xfrm>
              <a:prstGeom prst="rect">
                <a:avLst/>
              </a:prstGeom>
              <a:blipFill>
                <a:blip r:embed="rId11"/>
                <a:stretch>
                  <a:fillRect t="-10000" r="-411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58BFC00-CA73-53B3-7DEE-B46B81139099}"/>
                  </a:ext>
                </a:extLst>
              </p:cNvPr>
              <p:cNvSpPr txBox="1"/>
              <p:nvPr/>
            </p:nvSpPr>
            <p:spPr>
              <a:xfrm>
                <a:off x="3088028" y="4087769"/>
                <a:ext cx="146424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# units</a:t>
                </a:r>
              </a:p>
              <a:p>
                <a:pPr algn="ctr"/>
                <a:r>
                  <a:rPr lang="en-US"/>
                  <a:t>=</a:t>
                </a:r>
              </a:p>
              <a:p>
                <a:pPr algn="ctr"/>
                <a:r>
                  <a:rPr lang="en-US"/>
                  <a:t># linear separators used to decompose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58BFC00-CA73-53B3-7DEE-B46B81139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028" y="4087769"/>
                <a:ext cx="1464247" cy="1754326"/>
              </a:xfrm>
              <a:prstGeom prst="rect">
                <a:avLst/>
              </a:prstGeom>
              <a:blipFill>
                <a:blip r:embed="rId12"/>
                <a:stretch>
                  <a:fillRect l="-3333" t="-2091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3D118E1-FBB3-874D-6784-829524143CC8}"/>
                  </a:ext>
                </a:extLst>
              </p:cNvPr>
              <p:cNvSpPr txBox="1"/>
              <p:nvPr/>
            </p:nvSpPr>
            <p:spPr>
              <a:xfrm>
                <a:off x="4940336" y="4041246"/>
                <a:ext cx="160270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𝐴𝑁𝐷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functions</a:t>
                </a:r>
              </a:p>
              <a:p>
                <a:pPr algn="ctr"/>
                <a:r>
                  <a:rPr lang="en-US"/>
                  <a:t>one for each positive region</a:t>
                </a: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3D118E1-FBB3-874D-6784-829524143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336" y="4041246"/>
                <a:ext cx="1602704" cy="923330"/>
              </a:xfrm>
              <a:prstGeom prst="rect">
                <a:avLst/>
              </a:prstGeom>
              <a:blipFill>
                <a:blip r:embed="rId13"/>
                <a:stretch>
                  <a:fillRect l="-1901" t="-3974" r="-3042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86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DB48C-792C-48B6-B889-724224352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Approximation vs. Generalization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B1F50C-559F-4CB4-BF28-5BD5913AB5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size of the </a:t>
                </a:r>
                <a:r>
                  <a:rPr lang="en-US" altLang="zh-CN" dirty="0"/>
                  <a:t>multi-layer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perceptron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</a:t>
                </a:r>
                <a:r>
                  <a:rPr lang="en-US" b="1" dirty="0"/>
                  <a:t>MLP</a:t>
                </a:r>
                <a:r>
                  <a:rPr lang="en-US" altLang="zh-CN" dirty="0"/>
                  <a:t>)</a:t>
                </a:r>
                <a:r>
                  <a:rPr lang="en-US" dirty="0"/>
                  <a:t> controls the tradeoff</a:t>
                </a:r>
              </a:p>
              <a:p>
                <a:pPr marL="0" indent="0">
                  <a:buNone/>
                </a:pPr>
                <a:r>
                  <a:rPr lang="en-US" dirty="0"/>
                  <a:t>between approximation and generalization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More nodes per hidden layer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Approximation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Generalization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B1F50C-559F-4CB4-BF28-5BD5913AB5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2ABB8-9574-47F0-9DE2-473FCD951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08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91AC7-C4A7-497E-A4C5-26EE3723E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60" y="26458"/>
            <a:ext cx="10515600" cy="1325563"/>
          </a:xfrm>
        </p:spPr>
        <p:txBody>
          <a:bodyPr/>
          <a:lstStyle/>
          <a:p>
            <a:r>
              <a:rPr lang="en-US"/>
              <a:t>Universal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8FA983-AE44-4498-BFEB-F1C4AA3ED3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9860" y="1486958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25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/>
                  <a:t> can be decomposed into </a:t>
                </a:r>
                <a:r>
                  <a:rPr lang="en-US" i="1"/>
                  <a:t>linear separators</a:t>
                </a:r>
              </a:p>
              <a:p>
                <a:pPr marL="0" indent="0">
                  <a:buNone/>
                </a:pPr>
                <a:r>
                  <a:rPr lang="en-US"/>
                  <a:t>Then, it can be implemented using a 3-layer perceptron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8FA983-AE44-4498-BFEB-F1C4AA3ED3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9860" y="1486958"/>
                <a:ext cx="10515600" cy="4351338"/>
              </a:xfrm>
              <a:blipFill>
                <a:blip r:embed="rId2"/>
                <a:stretch>
                  <a:fillRect l="-1159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E0A9EC-488E-4B2A-A120-A153BE592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8AB0AC-67BD-43DC-B9E8-D569B790C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86" y="3015182"/>
            <a:ext cx="3782268" cy="34776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199B40-B8D0-4C1C-AC98-33571883F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359" y="3015182"/>
            <a:ext cx="3679713" cy="34749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2D9723-D50F-4850-96EE-EAAA18248C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6177" y="3015183"/>
            <a:ext cx="3633162" cy="34783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7EBE36A-B8C3-4C23-9D53-366B2F70EC56}"/>
                  </a:ext>
                </a:extLst>
              </p:cNvPr>
              <p:cNvSpPr txBox="1"/>
              <p:nvPr/>
            </p:nvSpPr>
            <p:spPr>
              <a:xfrm>
                <a:off x="8219923" y="1007170"/>
                <a:ext cx="392652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/>
                  <a:t>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25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800"/>
                  <a:t> is sufficiently smooth </a:t>
                </a:r>
              </a:p>
              <a:p>
                <a:r>
                  <a:rPr lang="en-US" sz="2800"/>
                  <a:t>and continuous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7EBE36A-B8C3-4C23-9D53-366B2F70E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9923" y="1007170"/>
                <a:ext cx="3926524" cy="954107"/>
              </a:xfrm>
              <a:prstGeom prst="rect">
                <a:avLst/>
              </a:prstGeom>
              <a:blipFill>
                <a:blip r:embed="rId6"/>
                <a:stretch>
                  <a:fillRect l="-3101" t="-5732" r="-2171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043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ctivation Functions with Derivative and Python code: Sigmoid vs Tanh Vs  Relu | by Nallagoni Omkar | Medium">
            <a:extLst>
              <a:ext uri="{FF2B5EF4-FFF2-40B4-BE49-F238E27FC236}">
                <a16:creationId xmlns:a16="http://schemas.microsoft.com/office/drawing/2014/main" id="{417F7BFD-A366-4C50-88F7-37E36EA23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592" y="2941557"/>
            <a:ext cx="4562748" cy="253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74D9ECE-03D1-4BA9-8D1D-DED5BDD23A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Fitting the Data / 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74D9ECE-03D1-4BA9-8D1D-DED5BDD23A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5C837E-15ED-4932-B562-096C7B66BC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02219" cy="495254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An even harder combinatorial optimization problem with MLP</a:t>
                </a:r>
              </a:p>
              <a:p>
                <a:pPr marL="0" indent="0">
                  <a:buNone/>
                </a:pPr>
                <a:r>
                  <a:rPr lang="en-US"/>
                  <a:t>than with the simple Perceptron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/>
                  <a:t> is not smooth due to use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/>
                  <a:t> function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/>
                  <a:t> Cannot use gradient descent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Replace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tanh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		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tanh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       - a sigmoid function</a:t>
                </a:r>
              </a:p>
              <a:p>
                <a:pPr marL="0" indent="0">
                  <a:buNone/>
                </a:pPr>
                <a:r>
                  <a:rPr lang="en-US"/>
                  <a:t>Allows use of </a:t>
                </a:r>
                <a:r>
                  <a:rPr lang="en-US" i="1"/>
                  <a:t>gradient descent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5C837E-15ED-4932-B562-096C7B66B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02219" cy="4952546"/>
              </a:xfrm>
              <a:blipFill>
                <a:blip r:embed="rId4"/>
                <a:stretch>
                  <a:fillRect l="-1153" t="-1968" r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72178-5EA4-4447-AB07-C7BEF47F8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45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D4054-55DC-4582-9356-BE6341673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976"/>
            <a:ext cx="10515600" cy="1325563"/>
          </a:xfrm>
        </p:spPr>
        <p:txBody>
          <a:bodyPr/>
          <a:lstStyle/>
          <a:p>
            <a:r>
              <a:rPr lang="en-US"/>
              <a:t>The Neural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3CEDC-3BD7-4B39-8024-12646744A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19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0E21E1A-D4FB-4C30-9B9F-49202E98D87C}"/>
              </a:ext>
            </a:extLst>
          </p:cNvPr>
          <p:cNvSpPr/>
          <p:nvPr/>
        </p:nvSpPr>
        <p:spPr>
          <a:xfrm>
            <a:off x="6022535" y="2349572"/>
            <a:ext cx="719387" cy="719385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68479C2-A27D-43AF-B8EF-0B19D9413A52}"/>
              </a:ext>
            </a:extLst>
          </p:cNvPr>
          <p:cNvSpPr/>
          <p:nvPr/>
        </p:nvSpPr>
        <p:spPr>
          <a:xfrm>
            <a:off x="6038877" y="3282029"/>
            <a:ext cx="719388" cy="719385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B4FE0A9-9993-4EB2-BC49-CF0ACCADD157}"/>
              </a:ext>
            </a:extLst>
          </p:cNvPr>
          <p:cNvGrpSpPr/>
          <p:nvPr/>
        </p:nvGrpSpPr>
        <p:grpSpPr>
          <a:xfrm>
            <a:off x="6022534" y="1417115"/>
            <a:ext cx="719387" cy="719385"/>
            <a:chOff x="736720" y="3488588"/>
            <a:chExt cx="780057" cy="75838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E69FC8E-2496-4D97-9B62-973E7B70DFD8}"/>
                </a:ext>
              </a:extLst>
            </p:cNvPr>
            <p:cNvSpPr/>
            <p:nvPr/>
          </p:nvSpPr>
          <p:spPr>
            <a:xfrm>
              <a:off x="736720" y="3488588"/>
              <a:ext cx="780057" cy="7583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47620C-85B9-4602-B6F8-F44480290309}"/>
                    </a:ext>
                  </a:extLst>
                </p:cNvPr>
                <p:cNvSpPr txBox="1"/>
                <p:nvPr/>
              </p:nvSpPr>
              <p:spPr>
                <a:xfrm>
                  <a:off x="892257" y="3592578"/>
                  <a:ext cx="504424" cy="551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47620C-85B9-4602-B6F8-F444802903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257" y="3592578"/>
                  <a:ext cx="504424" cy="55158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4F5EB3D2-3FBC-4ABB-A0F6-1E22BFC393AC}"/>
              </a:ext>
            </a:extLst>
          </p:cNvPr>
          <p:cNvSpPr/>
          <p:nvPr/>
        </p:nvSpPr>
        <p:spPr>
          <a:xfrm>
            <a:off x="7839058" y="2349572"/>
            <a:ext cx="719387" cy="719385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5842E5-E685-4440-85B2-DCC738BFD5F7}"/>
                  </a:ext>
                </a:extLst>
              </p:cNvPr>
              <p:cNvSpPr txBox="1"/>
              <p:nvPr/>
            </p:nvSpPr>
            <p:spPr>
              <a:xfrm>
                <a:off x="9038966" y="2401991"/>
                <a:ext cx="1139864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40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5842E5-E685-4440-85B2-DCC738BFD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966" y="2401991"/>
                <a:ext cx="1139864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DACF4DB-FA6F-41E4-A8D6-463D8D2A8AD8}"/>
              </a:ext>
            </a:extLst>
          </p:cNvPr>
          <p:cNvCxnSpPr>
            <a:stCxn id="8" idx="6"/>
            <a:endCxn id="10" idx="1"/>
          </p:cNvCxnSpPr>
          <p:nvPr/>
        </p:nvCxnSpPr>
        <p:spPr>
          <a:xfrm>
            <a:off x="6741921" y="1776808"/>
            <a:ext cx="1202489" cy="678115"/>
          </a:xfrm>
          <a:prstGeom prst="straightConnector1">
            <a:avLst/>
          </a:prstGeom>
          <a:ln w="28575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9D7742-DE23-43CF-B5EE-2DBABA12E53C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6741922" y="2709265"/>
            <a:ext cx="1097136" cy="0"/>
          </a:xfrm>
          <a:prstGeom prst="straightConnector1">
            <a:avLst/>
          </a:prstGeom>
          <a:ln w="28575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FE966C0-D24A-42A1-84CA-065DF42A6AC7}"/>
              </a:ext>
            </a:extLst>
          </p:cNvPr>
          <p:cNvCxnSpPr>
            <a:cxnSpLocks/>
            <a:stCxn id="6" idx="6"/>
            <a:endCxn id="10" idx="3"/>
          </p:cNvCxnSpPr>
          <p:nvPr/>
        </p:nvCxnSpPr>
        <p:spPr>
          <a:xfrm flipV="1">
            <a:off x="6758264" y="2963606"/>
            <a:ext cx="1186146" cy="678116"/>
          </a:xfrm>
          <a:prstGeom prst="straightConnector1">
            <a:avLst/>
          </a:prstGeom>
          <a:ln w="28575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BFF38DE-2DD3-47C5-B65F-C501A06A2C60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8558445" y="2709265"/>
            <a:ext cx="480521" cy="50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E6A1D335-5C20-4901-BDA0-58FFCAC587E0}"/>
              </a:ext>
            </a:extLst>
          </p:cNvPr>
          <p:cNvSpPr/>
          <p:nvPr/>
        </p:nvSpPr>
        <p:spPr>
          <a:xfrm>
            <a:off x="4111810" y="2344734"/>
            <a:ext cx="719387" cy="719385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4989585-AC16-48BE-9E31-5BB6564984E1}"/>
              </a:ext>
            </a:extLst>
          </p:cNvPr>
          <p:cNvSpPr/>
          <p:nvPr/>
        </p:nvSpPr>
        <p:spPr>
          <a:xfrm>
            <a:off x="4128152" y="3277191"/>
            <a:ext cx="719388" cy="71938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35934AD-1146-4CB5-89D1-7D8D1A7D95AB}"/>
              </a:ext>
            </a:extLst>
          </p:cNvPr>
          <p:cNvGrpSpPr/>
          <p:nvPr/>
        </p:nvGrpSpPr>
        <p:grpSpPr>
          <a:xfrm>
            <a:off x="4111809" y="1368735"/>
            <a:ext cx="719387" cy="719385"/>
            <a:chOff x="736720" y="3488588"/>
            <a:chExt cx="780057" cy="758388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8D0875C-C22E-4348-9F08-4DF5B3D92979}"/>
                </a:ext>
              </a:extLst>
            </p:cNvPr>
            <p:cNvSpPr/>
            <p:nvPr/>
          </p:nvSpPr>
          <p:spPr>
            <a:xfrm>
              <a:off x="736720" y="3488588"/>
              <a:ext cx="780057" cy="7583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432E42D-3BB8-4B63-BCBA-84791383D3A1}"/>
                    </a:ext>
                  </a:extLst>
                </p:cNvPr>
                <p:cNvSpPr txBox="1"/>
                <p:nvPr/>
              </p:nvSpPr>
              <p:spPr>
                <a:xfrm>
                  <a:off x="892257" y="3592578"/>
                  <a:ext cx="504424" cy="551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432E42D-3BB8-4B63-BCBA-84791383D3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257" y="3592578"/>
                  <a:ext cx="504424" cy="5515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FD57DA6-AF6F-4B34-AE0F-60768791628D}"/>
              </a:ext>
            </a:extLst>
          </p:cNvPr>
          <p:cNvGrpSpPr/>
          <p:nvPr/>
        </p:nvGrpSpPr>
        <p:grpSpPr>
          <a:xfrm>
            <a:off x="2032921" y="2344734"/>
            <a:ext cx="719387" cy="719385"/>
            <a:chOff x="736720" y="3488588"/>
            <a:chExt cx="780057" cy="758388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047AF2C-3101-4FF4-AFB2-82DAFD2D1E32}"/>
                </a:ext>
              </a:extLst>
            </p:cNvPr>
            <p:cNvSpPr/>
            <p:nvPr/>
          </p:nvSpPr>
          <p:spPr>
            <a:xfrm>
              <a:off x="736720" y="3488588"/>
              <a:ext cx="780057" cy="7583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1DFBA3F-614D-4A67-9446-0DFDDB1DEDF9}"/>
                    </a:ext>
                  </a:extLst>
                </p:cNvPr>
                <p:cNvSpPr txBox="1"/>
                <p:nvPr/>
              </p:nvSpPr>
              <p:spPr>
                <a:xfrm>
                  <a:off x="838200" y="3549259"/>
                  <a:ext cx="664198" cy="551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1DFBA3F-614D-4A67-9446-0DFDDB1DED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3549259"/>
                  <a:ext cx="664198" cy="5515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2542745-B248-412B-A9F9-986E254AC8B1}"/>
              </a:ext>
            </a:extLst>
          </p:cNvPr>
          <p:cNvGrpSpPr/>
          <p:nvPr/>
        </p:nvGrpSpPr>
        <p:grpSpPr>
          <a:xfrm>
            <a:off x="2049263" y="3277191"/>
            <a:ext cx="719388" cy="719385"/>
            <a:chOff x="736720" y="3488588"/>
            <a:chExt cx="780057" cy="758388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D4FD3AB-B164-4D79-A7B0-EBCB74BE4239}"/>
                </a:ext>
              </a:extLst>
            </p:cNvPr>
            <p:cNvSpPr/>
            <p:nvPr/>
          </p:nvSpPr>
          <p:spPr>
            <a:xfrm>
              <a:off x="736720" y="3488588"/>
              <a:ext cx="780057" cy="7583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B11DDF1-D220-4BC5-ABF5-5A4038D15BF8}"/>
                    </a:ext>
                  </a:extLst>
                </p:cNvPr>
                <p:cNvSpPr txBox="1"/>
                <p:nvPr/>
              </p:nvSpPr>
              <p:spPr>
                <a:xfrm>
                  <a:off x="838200" y="3549259"/>
                  <a:ext cx="673167" cy="551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B11DDF1-D220-4BC5-ABF5-5A4038D15B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3549259"/>
                  <a:ext cx="673167" cy="5515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3B4B2AB-7A67-4208-AEA7-02E389870B86}"/>
              </a:ext>
            </a:extLst>
          </p:cNvPr>
          <p:cNvGrpSpPr/>
          <p:nvPr/>
        </p:nvGrpSpPr>
        <p:grpSpPr>
          <a:xfrm>
            <a:off x="2032920" y="1368735"/>
            <a:ext cx="719387" cy="719385"/>
            <a:chOff x="736720" y="3488588"/>
            <a:chExt cx="780057" cy="758388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DAEDF4F-FC2C-4659-8809-9FFDE0C87010}"/>
                </a:ext>
              </a:extLst>
            </p:cNvPr>
            <p:cNvSpPr/>
            <p:nvPr/>
          </p:nvSpPr>
          <p:spPr>
            <a:xfrm>
              <a:off x="736720" y="3488588"/>
              <a:ext cx="780057" cy="7583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5A39729B-2E99-4ED0-A255-D3D619A98445}"/>
                    </a:ext>
                  </a:extLst>
                </p:cNvPr>
                <p:cNvSpPr txBox="1"/>
                <p:nvPr/>
              </p:nvSpPr>
              <p:spPr>
                <a:xfrm>
                  <a:off x="892257" y="3592578"/>
                  <a:ext cx="504424" cy="551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5A39729B-2E99-4ED0-A255-D3D619A984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257" y="3592578"/>
                  <a:ext cx="504424" cy="5515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59098CC-629A-4BAB-AADE-A9B50869D2C6}"/>
              </a:ext>
            </a:extLst>
          </p:cNvPr>
          <p:cNvGrpSpPr/>
          <p:nvPr/>
        </p:nvGrpSpPr>
        <p:grpSpPr>
          <a:xfrm>
            <a:off x="2049316" y="4948753"/>
            <a:ext cx="738699" cy="719385"/>
            <a:chOff x="736720" y="3488588"/>
            <a:chExt cx="800997" cy="758388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EF6313E-2647-4762-BB78-C206212433B9}"/>
                </a:ext>
              </a:extLst>
            </p:cNvPr>
            <p:cNvSpPr/>
            <p:nvPr/>
          </p:nvSpPr>
          <p:spPr>
            <a:xfrm>
              <a:off x="736720" y="3488588"/>
              <a:ext cx="780057" cy="7583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C79B72E-C0AF-4F45-8EF5-86BE8162E3B6}"/>
                    </a:ext>
                  </a:extLst>
                </p:cNvPr>
                <p:cNvSpPr txBox="1"/>
                <p:nvPr/>
              </p:nvSpPr>
              <p:spPr>
                <a:xfrm>
                  <a:off x="838200" y="3549259"/>
                  <a:ext cx="699517" cy="551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C79B72E-C0AF-4F45-8EF5-86BE8162E3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3549259"/>
                  <a:ext cx="699517" cy="5515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7F42476-5290-46E4-9BDC-CD16007D2AD8}"/>
                  </a:ext>
                </a:extLst>
              </p:cNvPr>
              <p:cNvSpPr txBox="1"/>
              <p:nvPr/>
            </p:nvSpPr>
            <p:spPr>
              <a:xfrm>
                <a:off x="2202008" y="4136113"/>
                <a:ext cx="413896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3400" b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7F42476-5290-46E4-9BDC-CD16007D2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008" y="4136113"/>
                <a:ext cx="413896" cy="6155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A762D09-64C1-4A36-80B5-D47DDD8DC66E}"/>
                  </a:ext>
                </a:extLst>
              </p:cNvPr>
              <p:cNvSpPr txBox="1"/>
              <p:nvPr/>
            </p:nvSpPr>
            <p:spPr>
              <a:xfrm>
                <a:off x="4232045" y="2454849"/>
                <a:ext cx="47891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A762D09-64C1-4A36-80B5-D47DDD8DC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045" y="2454849"/>
                <a:ext cx="47891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FB012FB-2DEC-41A3-A8FB-BB2F86099A66}"/>
                  </a:ext>
                </a:extLst>
              </p:cNvPr>
              <p:cNvSpPr txBox="1"/>
              <p:nvPr/>
            </p:nvSpPr>
            <p:spPr>
              <a:xfrm>
                <a:off x="4255249" y="3378029"/>
                <a:ext cx="47891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FB012FB-2DEC-41A3-A8FB-BB2F86099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249" y="3378029"/>
                <a:ext cx="47891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94711FE-4F41-401E-80BC-9E47995BC6AF}"/>
                  </a:ext>
                </a:extLst>
              </p:cNvPr>
              <p:cNvSpPr txBox="1"/>
              <p:nvPr/>
            </p:nvSpPr>
            <p:spPr>
              <a:xfrm>
                <a:off x="6142770" y="2450665"/>
                <a:ext cx="4789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94711FE-4F41-401E-80BC-9E47995BC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770" y="2450665"/>
                <a:ext cx="47891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6796DD2-A419-48FE-A882-00A536467421}"/>
                  </a:ext>
                </a:extLst>
              </p:cNvPr>
              <p:cNvSpPr txBox="1"/>
              <p:nvPr/>
            </p:nvSpPr>
            <p:spPr>
              <a:xfrm>
                <a:off x="6142770" y="3380110"/>
                <a:ext cx="4789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6796DD2-A419-48FE-A882-00A536467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770" y="3380110"/>
                <a:ext cx="47891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8F341F44-A472-4936-920F-DD26B52652C6}"/>
              </a:ext>
            </a:extLst>
          </p:cNvPr>
          <p:cNvSpPr/>
          <p:nvPr/>
        </p:nvSpPr>
        <p:spPr>
          <a:xfrm>
            <a:off x="4111808" y="4252732"/>
            <a:ext cx="719388" cy="71938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0BE9F56-DA81-4B7A-B948-3F99C9565195}"/>
                  </a:ext>
                </a:extLst>
              </p:cNvPr>
              <p:cNvSpPr txBox="1"/>
              <p:nvPr/>
            </p:nvSpPr>
            <p:spPr>
              <a:xfrm>
                <a:off x="4238905" y="4353570"/>
                <a:ext cx="47891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0BE9F56-DA81-4B7A-B948-3F99C9565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905" y="4353570"/>
                <a:ext cx="47891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6B9EC50-57AD-414B-A570-CB1B6CAEC924}"/>
              </a:ext>
            </a:extLst>
          </p:cNvPr>
          <p:cNvCxnSpPr>
            <a:cxnSpLocks/>
          </p:cNvCxnSpPr>
          <p:nvPr/>
        </p:nvCxnSpPr>
        <p:spPr>
          <a:xfrm>
            <a:off x="2745675" y="1715224"/>
            <a:ext cx="1359503" cy="975999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D13DDA5-F744-4EE7-9811-5ECCBBD9884D}"/>
              </a:ext>
            </a:extLst>
          </p:cNvPr>
          <p:cNvCxnSpPr>
            <a:cxnSpLocks/>
            <a:stCxn id="42" idx="6"/>
            <a:endCxn id="22" idx="2"/>
          </p:cNvCxnSpPr>
          <p:nvPr/>
        </p:nvCxnSpPr>
        <p:spPr>
          <a:xfrm>
            <a:off x="2752308" y="2704427"/>
            <a:ext cx="1359502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F07E7CE-D292-4D82-A57F-D73EA9776D1B}"/>
              </a:ext>
            </a:extLst>
          </p:cNvPr>
          <p:cNvCxnSpPr>
            <a:cxnSpLocks/>
            <a:stCxn id="45" idx="6"/>
            <a:endCxn id="22" idx="2"/>
          </p:cNvCxnSpPr>
          <p:nvPr/>
        </p:nvCxnSpPr>
        <p:spPr>
          <a:xfrm flipV="1">
            <a:off x="2768651" y="2704427"/>
            <a:ext cx="1343159" cy="93245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41E0501-DBBE-40AE-9289-714ADD7C619C}"/>
              </a:ext>
            </a:extLst>
          </p:cNvPr>
          <p:cNvCxnSpPr>
            <a:cxnSpLocks/>
            <a:stCxn id="60" idx="3"/>
            <a:endCxn id="22" idx="2"/>
          </p:cNvCxnSpPr>
          <p:nvPr/>
        </p:nvCxnSpPr>
        <p:spPr>
          <a:xfrm flipV="1">
            <a:off x="2788015" y="2704427"/>
            <a:ext cx="1323795" cy="256348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EE1F87D-1E35-4F1F-B8DF-3658F6B05FCE}"/>
              </a:ext>
            </a:extLst>
          </p:cNvPr>
          <p:cNvCxnSpPr>
            <a:cxnSpLocks/>
            <a:stCxn id="22" idx="6"/>
            <a:endCxn id="5" idx="2"/>
          </p:cNvCxnSpPr>
          <p:nvPr/>
        </p:nvCxnSpPr>
        <p:spPr>
          <a:xfrm>
            <a:off x="4831197" y="2704427"/>
            <a:ext cx="1191338" cy="4838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D1927D0-9460-4653-B8BF-777DEC39C30C}"/>
              </a:ext>
            </a:extLst>
          </p:cNvPr>
          <p:cNvCxnSpPr>
            <a:cxnSpLocks/>
          </p:cNvCxnSpPr>
          <p:nvPr/>
        </p:nvCxnSpPr>
        <p:spPr>
          <a:xfrm>
            <a:off x="2752307" y="2716459"/>
            <a:ext cx="1359502" cy="0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14BDCF3-89D4-4D21-8988-3969F6EC88C2}"/>
              </a:ext>
            </a:extLst>
          </p:cNvPr>
          <p:cNvCxnSpPr>
            <a:cxnSpLocks/>
          </p:cNvCxnSpPr>
          <p:nvPr/>
        </p:nvCxnSpPr>
        <p:spPr>
          <a:xfrm flipV="1">
            <a:off x="2768650" y="2716459"/>
            <a:ext cx="1343159" cy="932457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970E60D-9DC3-405D-A02F-D5844998EFAB}"/>
              </a:ext>
            </a:extLst>
          </p:cNvPr>
          <p:cNvCxnSpPr>
            <a:cxnSpLocks/>
          </p:cNvCxnSpPr>
          <p:nvPr/>
        </p:nvCxnSpPr>
        <p:spPr>
          <a:xfrm flipV="1">
            <a:off x="2788014" y="2716459"/>
            <a:ext cx="1323795" cy="2563487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0D17811-9D92-4A9A-BE34-BC24786B74F4}"/>
              </a:ext>
            </a:extLst>
          </p:cNvPr>
          <p:cNvCxnSpPr>
            <a:cxnSpLocks/>
            <a:stCxn id="48" idx="6"/>
            <a:endCxn id="23" idx="2"/>
          </p:cNvCxnSpPr>
          <p:nvPr/>
        </p:nvCxnSpPr>
        <p:spPr>
          <a:xfrm>
            <a:off x="2752307" y="1728428"/>
            <a:ext cx="1375845" cy="1908456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BAAEEA2-BF4E-447A-BA80-77F65E37BB55}"/>
              </a:ext>
            </a:extLst>
          </p:cNvPr>
          <p:cNvCxnSpPr>
            <a:cxnSpLocks/>
            <a:stCxn id="42" idx="6"/>
            <a:endCxn id="23" idx="2"/>
          </p:cNvCxnSpPr>
          <p:nvPr/>
        </p:nvCxnSpPr>
        <p:spPr>
          <a:xfrm>
            <a:off x="2752308" y="2704427"/>
            <a:ext cx="1375844" cy="932457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764A97F-0A5B-46D3-BF92-CA450F61A55A}"/>
              </a:ext>
            </a:extLst>
          </p:cNvPr>
          <p:cNvCxnSpPr>
            <a:cxnSpLocks/>
            <a:stCxn id="45" idx="6"/>
            <a:endCxn id="23" idx="2"/>
          </p:cNvCxnSpPr>
          <p:nvPr/>
        </p:nvCxnSpPr>
        <p:spPr>
          <a:xfrm>
            <a:off x="2768651" y="3636884"/>
            <a:ext cx="1359501" cy="0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9C2A964-A9E5-42C1-9861-2DEB9EF25771}"/>
              </a:ext>
            </a:extLst>
          </p:cNvPr>
          <p:cNvCxnSpPr>
            <a:cxnSpLocks/>
            <a:stCxn id="60" idx="3"/>
            <a:endCxn id="23" idx="2"/>
          </p:cNvCxnSpPr>
          <p:nvPr/>
        </p:nvCxnSpPr>
        <p:spPr>
          <a:xfrm flipV="1">
            <a:off x="2788015" y="3636884"/>
            <a:ext cx="1340137" cy="1631030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5E76EC89-D6B4-42AD-B168-4131623A2343}"/>
              </a:ext>
            </a:extLst>
          </p:cNvPr>
          <p:cNvCxnSpPr>
            <a:cxnSpLocks/>
            <a:stCxn id="48" idx="6"/>
            <a:endCxn id="66" idx="2"/>
          </p:cNvCxnSpPr>
          <p:nvPr/>
        </p:nvCxnSpPr>
        <p:spPr>
          <a:xfrm>
            <a:off x="2752307" y="1728428"/>
            <a:ext cx="1359501" cy="2883997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268D690-978B-47D7-9785-52CBFE80A3A0}"/>
              </a:ext>
            </a:extLst>
          </p:cNvPr>
          <p:cNvCxnSpPr>
            <a:cxnSpLocks/>
            <a:stCxn id="43" idx="3"/>
            <a:endCxn id="66" idx="2"/>
          </p:cNvCxnSpPr>
          <p:nvPr/>
        </p:nvCxnSpPr>
        <p:spPr>
          <a:xfrm>
            <a:off x="2739047" y="2663895"/>
            <a:ext cx="1372761" cy="19485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91A8156-73AC-4E29-A80A-01894DD5B1CF}"/>
              </a:ext>
            </a:extLst>
          </p:cNvPr>
          <p:cNvCxnSpPr>
            <a:cxnSpLocks/>
            <a:stCxn id="46" idx="3"/>
            <a:endCxn id="66" idx="2"/>
          </p:cNvCxnSpPr>
          <p:nvPr/>
        </p:nvCxnSpPr>
        <p:spPr>
          <a:xfrm>
            <a:off x="2763661" y="3596352"/>
            <a:ext cx="1348147" cy="1016073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87C6AB11-0EB9-4F0D-8255-ED0F0F2448FB}"/>
              </a:ext>
            </a:extLst>
          </p:cNvPr>
          <p:cNvCxnSpPr>
            <a:cxnSpLocks/>
            <a:stCxn id="60" idx="3"/>
            <a:endCxn id="66" idx="2"/>
          </p:cNvCxnSpPr>
          <p:nvPr/>
        </p:nvCxnSpPr>
        <p:spPr>
          <a:xfrm flipV="1">
            <a:off x="2788015" y="4612425"/>
            <a:ext cx="1323793" cy="655489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050C73B4-8111-4B62-89C4-45699D49D210}"/>
              </a:ext>
            </a:extLst>
          </p:cNvPr>
          <p:cNvCxnSpPr>
            <a:cxnSpLocks/>
            <a:stCxn id="23" idx="6"/>
            <a:endCxn id="5" idx="2"/>
          </p:cNvCxnSpPr>
          <p:nvPr/>
        </p:nvCxnSpPr>
        <p:spPr>
          <a:xfrm flipV="1">
            <a:off x="4847540" y="2709265"/>
            <a:ext cx="1174995" cy="927619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F85EBBD-1C5D-49A9-85AD-0CB1C279D9CF}"/>
              </a:ext>
            </a:extLst>
          </p:cNvPr>
          <p:cNvCxnSpPr>
            <a:cxnSpLocks/>
            <a:stCxn id="66" idx="6"/>
            <a:endCxn id="5" idx="2"/>
          </p:cNvCxnSpPr>
          <p:nvPr/>
        </p:nvCxnSpPr>
        <p:spPr>
          <a:xfrm flipV="1">
            <a:off x="4831196" y="2709265"/>
            <a:ext cx="1191339" cy="1903160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CA53C91A-68F0-4688-B390-7ED30F9931E7}"/>
              </a:ext>
            </a:extLst>
          </p:cNvPr>
          <p:cNvCxnSpPr>
            <a:cxnSpLocks/>
            <a:stCxn id="25" idx="6"/>
            <a:endCxn id="5" idx="2"/>
          </p:cNvCxnSpPr>
          <p:nvPr/>
        </p:nvCxnSpPr>
        <p:spPr>
          <a:xfrm>
            <a:off x="4831196" y="1728428"/>
            <a:ext cx="1191339" cy="980837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9EDC38EE-CDD8-40B5-8DCA-93A9FC5144F8}"/>
              </a:ext>
            </a:extLst>
          </p:cNvPr>
          <p:cNvCxnSpPr>
            <a:cxnSpLocks/>
            <a:stCxn id="25" idx="6"/>
            <a:endCxn id="6" idx="2"/>
          </p:cNvCxnSpPr>
          <p:nvPr/>
        </p:nvCxnSpPr>
        <p:spPr>
          <a:xfrm>
            <a:off x="4831196" y="1728428"/>
            <a:ext cx="1207681" cy="1913294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88827B2A-7D01-42F2-9957-0736478E4EC1}"/>
              </a:ext>
            </a:extLst>
          </p:cNvPr>
          <p:cNvCxnSpPr>
            <a:cxnSpLocks/>
            <a:stCxn id="22" idx="6"/>
            <a:endCxn id="6" idx="2"/>
          </p:cNvCxnSpPr>
          <p:nvPr/>
        </p:nvCxnSpPr>
        <p:spPr>
          <a:xfrm>
            <a:off x="4831197" y="2704427"/>
            <a:ext cx="1207680" cy="937295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874D9959-F68F-412B-9319-B59600D2FF7C}"/>
              </a:ext>
            </a:extLst>
          </p:cNvPr>
          <p:cNvCxnSpPr>
            <a:cxnSpLocks/>
            <a:stCxn id="23" idx="6"/>
            <a:endCxn id="6" idx="2"/>
          </p:cNvCxnSpPr>
          <p:nvPr/>
        </p:nvCxnSpPr>
        <p:spPr>
          <a:xfrm>
            <a:off x="4847540" y="3636884"/>
            <a:ext cx="1191337" cy="4838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ECD83B83-B301-4F94-9CE0-74EA8E93A738}"/>
              </a:ext>
            </a:extLst>
          </p:cNvPr>
          <p:cNvCxnSpPr>
            <a:cxnSpLocks/>
            <a:stCxn id="66" idx="6"/>
            <a:endCxn id="6" idx="2"/>
          </p:cNvCxnSpPr>
          <p:nvPr/>
        </p:nvCxnSpPr>
        <p:spPr>
          <a:xfrm flipV="1">
            <a:off x="4831196" y="3641722"/>
            <a:ext cx="1207681" cy="970703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BAB78F7C-93FF-4B88-ACE9-C0D648E1532A}"/>
                  </a:ext>
                </a:extLst>
              </p:cNvPr>
              <p:cNvSpPr txBox="1"/>
              <p:nvPr/>
            </p:nvSpPr>
            <p:spPr>
              <a:xfrm>
                <a:off x="7963528" y="2429613"/>
                <a:ext cx="4789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BAB78F7C-93FF-4B88-ACE9-C0D648E15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3528" y="2429613"/>
                <a:ext cx="47891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467F8EB-1B30-48A5-8755-3C2E13C5B19E}"/>
                  </a:ext>
                </a:extLst>
              </p:cNvPr>
              <p:cNvSpPr txBox="1"/>
              <p:nvPr/>
            </p:nvSpPr>
            <p:spPr>
              <a:xfrm>
                <a:off x="1517117" y="5715175"/>
                <a:ext cx="1750992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/>
                  <a:t>Input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467F8EB-1B30-48A5-8755-3C2E13C5B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117" y="5715175"/>
                <a:ext cx="1750992" cy="954107"/>
              </a:xfrm>
              <a:prstGeom prst="rect">
                <a:avLst/>
              </a:prstGeom>
              <a:blipFill>
                <a:blip r:embed="rId16"/>
                <a:stretch>
                  <a:fillRect l="-6969" t="-6410" r="-6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0C154E5D-D726-40B4-A032-05D343D34D32}"/>
                  </a:ext>
                </a:extLst>
              </p:cNvPr>
              <p:cNvSpPr txBox="1"/>
              <p:nvPr/>
            </p:nvSpPr>
            <p:spPr>
              <a:xfrm>
                <a:off x="4529652" y="5668138"/>
                <a:ext cx="2160015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/>
                  <a:t>Hidden layers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0&lt;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0C154E5D-D726-40B4-A032-05D343D34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652" y="5668138"/>
                <a:ext cx="2160015" cy="954107"/>
              </a:xfrm>
              <a:prstGeom prst="rect">
                <a:avLst/>
              </a:prstGeom>
              <a:blipFill>
                <a:blip r:embed="rId17"/>
                <a:stretch>
                  <a:fillRect l="-5085" t="-6410" r="-5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E14CF6AD-DA47-4179-B294-508F876A91EA}"/>
                  </a:ext>
                </a:extLst>
              </p:cNvPr>
              <p:cNvSpPr txBox="1"/>
              <p:nvPr/>
            </p:nvSpPr>
            <p:spPr>
              <a:xfrm>
                <a:off x="7679834" y="5668138"/>
                <a:ext cx="201869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/>
                  <a:t>Output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E14CF6AD-DA47-4179-B294-508F876A9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9834" y="5668138"/>
                <a:ext cx="2018694" cy="954107"/>
              </a:xfrm>
              <a:prstGeom prst="rect">
                <a:avLst/>
              </a:prstGeom>
              <a:blipFill>
                <a:blip r:embed="rId18"/>
                <a:stretch>
                  <a:fillRect l="-5740" t="-6410" r="-5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0" name="Picture 139">
            <a:extLst>
              <a:ext uri="{FF2B5EF4-FFF2-40B4-BE49-F238E27FC236}">
                <a16:creationId xmlns:a16="http://schemas.microsoft.com/office/drawing/2014/main" id="{97045278-7A3D-42CE-8637-CFBA2990BAF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05833" y="3210811"/>
            <a:ext cx="3406958" cy="2230627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4E4DAD5B-6488-4DE3-B53C-B12C63BDEC73}"/>
              </a:ext>
            </a:extLst>
          </p:cNvPr>
          <p:cNvSpPr/>
          <p:nvPr/>
        </p:nvSpPr>
        <p:spPr>
          <a:xfrm>
            <a:off x="4817164" y="2177231"/>
            <a:ext cx="432633" cy="2778387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2272ABA-FE20-437B-A936-F35E8620EAE0}"/>
              </a:ext>
            </a:extLst>
          </p:cNvPr>
          <p:cNvSpPr/>
          <p:nvPr/>
        </p:nvSpPr>
        <p:spPr>
          <a:xfrm rot="398276">
            <a:off x="5183329" y="3581060"/>
            <a:ext cx="975071" cy="912791"/>
          </a:xfrm>
          <a:custGeom>
            <a:avLst/>
            <a:gdLst>
              <a:gd name="connsiteX0" fmla="*/ 0 w 975071"/>
              <a:gd name="connsiteY0" fmla="*/ 41727 h 912791"/>
              <a:gd name="connsiteX1" fmla="*/ 485369 w 975071"/>
              <a:gd name="connsiteY1" fmla="*/ 37393 h 912791"/>
              <a:gd name="connsiteX2" fmla="*/ 281688 w 975071"/>
              <a:gd name="connsiteY2" fmla="*/ 440423 h 912791"/>
              <a:gd name="connsiteX3" fmla="*/ 975071 w 975071"/>
              <a:gd name="connsiteY3" fmla="*/ 912791 h 912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5071" h="912791">
                <a:moveTo>
                  <a:pt x="0" y="41727"/>
                </a:moveTo>
                <a:cubicBezTo>
                  <a:pt x="219210" y="6335"/>
                  <a:pt x="438421" y="-29056"/>
                  <a:pt x="485369" y="37393"/>
                </a:cubicBezTo>
                <a:cubicBezTo>
                  <a:pt x="532317" y="103842"/>
                  <a:pt x="200071" y="294523"/>
                  <a:pt x="281688" y="440423"/>
                </a:cubicBezTo>
                <a:cubicBezTo>
                  <a:pt x="363305" y="586323"/>
                  <a:pt x="669188" y="749557"/>
                  <a:pt x="975071" y="912791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DC651DE-CBEF-4798-80C3-4C5ABF59C39A}"/>
                  </a:ext>
                </a:extLst>
              </p:cNvPr>
              <p:cNvSpPr txBox="1"/>
              <p:nvPr/>
            </p:nvSpPr>
            <p:spPr>
              <a:xfrm>
                <a:off x="6096000" y="4362135"/>
                <a:ext cx="1743058" cy="1095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80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/>
                  <a:t>dimension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DC651DE-CBEF-4798-80C3-4C5ABF59C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362135"/>
                <a:ext cx="1743058" cy="1095108"/>
              </a:xfrm>
              <a:prstGeom prst="rect">
                <a:avLst/>
              </a:prstGeom>
              <a:blipFill>
                <a:blip r:embed="rId20"/>
                <a:stretch>
                  <a:fillRect b="-83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ectangle 69">
            <a:extLst>
              <a:ext uri="{FF2B5EF4-FFF2-40B4-BE49-F238E27FC236}">
                <a16:creationId xmlns:a16="http://schemas.microsoft.com/office/drawing/2014/main" id="{785C7ECB-D630-462F-BD5D-629E0EDE2CC0}"/>
              </a:ext>
            </a:extLst>
          </p:cNvPr>
          <p:cNvSpPr/>
          <p:nvPr/>
        </p:nvSpPr>
        <p:spPr>
          <a:xfrm>
            <a:off x="3919011" y="3128857"/>
            <a:ext cx="1157706" cy="102854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C8A9EA-0B05-1850-4195-2EBA843688AC}"/>
                  </a:ext>
                </a:extLst>
              </p:cNvPr>
              <p:cNvSpPr txBox="1"/>
              <p:nvPr/>
            </p:nvSpPr>
            <p:spPr>
              <a:xfrm>
                <a:off x="4162220" y="3951098"/>
                <a:ext cx="7698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200">
                    <a:solidFill>
                      <a:schemeClr val="accent2">
                        <a:lumMod val="75000"/>
                      </a:schemeClr>
                    </a:solidFill>
                  </a:rPr>
                  <a:t>-</a:t>
                </a:r>
                <a:r>
                  <a:rPr lang="en-US" sz="1200" err="1">
                    <a:solidFill>
                      <a:schemeClr val="accent2">
                        <a:lumMod val="75000"/>
                      </a:schemeClr>
                    </a:solidFill>
                  </a:rPr>
                  <a:t>th</a:t>
                </a:r>
                <a:r>
                  <a:rPr lang="en-US" sz="1200">
                    <a:solidFill>
                      <a:schemeClr val="accent2">
                        <a:lumMod val="75000"/>
                      </a:schemeClr>
                    </a:solidFill>
                  </a:rPr>
                  <a:t> node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C8A9EA-0B05-1850-4195-2EBA84368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220" y="3951098"/>
                <a:ext cx="769826" cy="276999"/>
              </a:xfrm>
              <a:prstGeom prst="rect">
                <a:avLst/>
              </a:prstGeom>
              <a:blipFill>
                <a:blip r:embed="rId21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879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  <p:bldP spid="137" grpId="0"/>
      <p:bldP spid="138" grpId="0"/>
      <p:bldP spid="3" grpId="0" animBg="1"/>
      <p:bldP spid="11" grpId="0" animBg="1"/>
      <p:bldP spid="69" grpId="0"/>
      <p:bldP spid="7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AFE6B4-E5D4-534C-51E9-4C7C40F51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2</a:t>
            </a:fld>
            <a:endParaRPr lang="en-US"/>
          </a:p>
        </p:txBody>
      </p:sp>
      <p:pic>
        <p:nvPicPr>
          <p:cNvPr id="1026" name="Picture 2" descr="What is a Neural Network? | IBM">
            <a:extLst>
              <a:ext uri="{FF2B5EF4-FFF2-40B4-BE49-F238E27FC236}">
                <a16:creationId xmlns:a16="http://schemas.microsoft.com/office/drawing/2014/main" id="{F66564A3-A610-FBC4-6C24-41B8DEEC6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0"/>
            <a:ext cx="121729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64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EED957-DFE8-66B2-E658-C2EA7EB8094C}"/>
              </a:ext>
            </a:extLst>
          </p:cNvPr>
          <p:cNvSpPr/>
          <p:nvPr/>
        </p:nvSpPr>
        <p:spPr>
          <a:xfrm>
            <a:off x="4209890" y="2262628"/>
            <a:ext cx="844526" cy="815256"/>
          </a:xfrm>
          <a:prstGeom prst="rect">
            <a:avLst/>
          </a:prstGeom>
          <a:solidFill>
            <a:srgbClr val="ED7D31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20777E-3EB4-4511-AEFA-BF5774864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95"/>
            <a:ext cx="10515600" cy="1325563"/>
          </a:xfrm>
        </p:spPr>
        <p:txBody>
          <a:bodyPr/>
          <a:lstStyle/>
          <a:p>
            <a:r>
              <a:rPr lang="en-US" dirty="0"/>
              <a:t>Anatomy and Physiology of a Hidden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6D8C3-070F-45DF-929C-A327C6177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20</a:t>
            </a:fld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3FAC66D-C9A4-4F33-8CFD-01664BC67D4D}"/>
              </a:ext>
            </a:extLst>
          </p:cNvPr>
          <p:cNvGrpSpPr/>
          <p:nvPr/>
        </p:nvGrpSpPr>
        <p:grpSpPr>
          <a:xfrm>
            <a:off x="1097490" y="1001536"/>
            <a:ext cx="6908986" cy="3388294"/>
            <a:chOff x="1097490" y="1001536"/>
            <a:chExt cx="6908986" cy="338829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18106EF-814C-4B77-BD37-A720EA5BA791}"/>
                </a:ext>
              </a:extLst>
            </p:cNvPr>
            <p:cNvSpPr/>
            <p:nvPr/>
          </p:nvSpPr>
          <p:spPr>
            <a:xfrm>
              <a:off x="1216519" y="2310565"/>
              <a:ext cx="719387" cy="719385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E525446-23E7-4F8E-BCB3-C23DD98E7F88}"/>
                </a:ext>
              </a:extLst>
            </p:cNvPr>
            <p:cNvSpPr/>
            <p:nvPr/>
          </p:nvSpPr>
          <p:spPr>
            <a:xfrm>
              <a:off x="4272461" y="2310565"/>
              <a:ext cx="719387" cy="719385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71FE042-8690-4AFE-B1AE-0F03DCFE5012}"/>
                </a:ext>
              </a:extLst>
            </p:cNvPr>
            <p:cNvCxnSpPr>
              <a:cxnSpLocks/>
              <a:stCxn id="6" idx="6"/>
              <a:endCxn id="35" idx="2"/>
            </p:cNvCxnSpPr>
            <p:nvPr/>
          </p:nvCxnSpPr>
          <p:spPr>
            <a:xfrm flipV="1">
              <a:off x="4991848" y="2670257"/>
              <a:ext cx="73621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0FDF40E-29DF-449F-B1D6-95923C68E376}"/>
                    </a:ext>
                  </a:extLst>
                </p:cNvPr>
                <p:cNvSpPr txBox="1"/>
                <p:nvPr/>
              </p:nvSpPr>
              <p:spPr>
                <a:xfrm>
                  <a:off x="4396931" y="2390606"/>
                  <a:ext cx="478914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8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0FDF40E-29DF-449F-B1D6-95923C68E3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6931" y="2390606"/>
                  <a:ext cx="478914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28B8227-C7D9-44F5-BE0F-A1B516110F30}"/>
                </a:ext>
              </a:extLst>
            </p:cNvPr>
            <p:cNvSpPr/>
            <p:nvPr/>
          </p:nvSpPr>
          <p:spPr>
            <a:xfrm>
              <a:off x="2920112" y="2422411"/>
              <a:ext cx="572042" cy="50270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400" b="0">
                  <a:solidFill>
                    <a:schemeClr val="tx1"/>
                  </a:solidFill>
                </a:rPr>
                <a:t> +</a:t>
              </a:r>
              <a:endParaRPr lang="en-US" sz="3400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34AF54E-8F84-47D0-9558-0B57C1E7623A}"/>
                </a:ext>
              </a:extLst>
            </p:cNvPr>
            <p:cNvCxnSpPr>
              <a:cxnSpLocks/>
              <a:stCxn id="12" idx="3"/>
              <a:endCxn id="6" idx="2"/>
            </p:cNvCxnSpPr>
            <p:nvPr/>
          </p:nvCxnSpPr>
          <p:spPr>
            <a:xfrm flipV="1">
              <a:off x="3492154" y="2670258"/>
              <a:ext cx="780307" cy="350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A8E22FA-B91C-4FC3-9F1E-95087C208890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1854803" y="1552880"/>
              <a:ext cx="1065309" cy="112088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46D57DD-C5EE-4EEF-9D42-60AAB2FA000D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1894426" y="1980476"/>
              <a:ext cx="1025686" cy="69328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7CE164C-2523-4D01-BE0D-D6EB8580A033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flipV="1">
              <a:off x="1992995" y="2673763"/>
              <a:ext cx="927117" cy="69328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08F9866-7A39-4AFB-95F6-9F88A850C235}"/>
                    </a:ext>
                  </a:extLst>
                </p:cNvPr>
                <p:cNvSpPr txBox="1"/>
                <p:nvPr/>
              </p:nvSpPr>
              <p:spPr>
                <a:xfrm>
                  <a:off x="1923899" y="1001536"/>
                  <a:ext cx="908967" cy="5090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sz="2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08F9866-7A39-4AFB-95F6-9F88A850C2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3899" y="1001536"/>
                  <a:ext cx="908967" cy="50905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C0BA7AE-8694-4786-A4DE-7A83A5816DB6}"/>
                    </a:ext>
                  </a:extLst>
                </p:cNvPr>
                <p:cNvSpPr txBox="1"/>
                <p:nvPr/>
              </p:nvSpPr>
              <p:spPr>
                <a:xfrm>
                  <a:off x="1097490" y="3497278"/>
                  <a:ext cx="957442" cy="8925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600" b="0" dirty="0">
                      <a:solidFill>
                        <a:schemeClr val="tx1"/>
                      </a:solidFill>
                    </a:rPr>
                    <a:t>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sz="2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C0BA7AE-8694-4786-A4DE-7A83A5816D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7490" y="3497278"/>
                  <a:ext cx="957442" cy="892552"/>
                </a:xfrm>
                <a:prstGeom prst="rect">
                  <a:avLst/>
                </a:prstGeom>
                <a:blipFill>
                  <a:blip r:embed="rId4"/>
                  <a:stretch>
                    <a:fillRect l="-5096" t="-6164" r="-445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DA3CEBC-4727-41A8-AC34-850684B46D2D}"/>
                    </a:ext>
                  </a:extLst>
                </p:cNvPr>
                <p:cNvSpPr txBox="1"/>
                <p:nvPr/>
              </p:nvSpPr>
              <p:spPr>
                <a:xfrm>
                  <a:off x="4209890" y="3497277"/>
                  <a:ext cx="844526" cy="8925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600" b="0">
                      <a:solidFill>
                        <a:schemeClr val="tx1"/>
                      </a:solidFill>
                    </a:rPr>
                    <a:t>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sz="2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DA3CEBC-4727-41A8-AC34-850684B46D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9890" y="3497277"/>
                  <a:ext cx="844526" cy="892552"/>
                </a:xfrm>
                <a:prstGeom prst="rect">
                  <a:avLst/>
                </a:prstGeom>
                <a:blipFill>
                  <a:blip r:embed="rId5"/>
                  <a:stretch>
                    <a:fillRect l="-12319" t="-6164" r="-1231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396485C-AC1C-42E7-864A-9005D171D77B}"/>
                </a:ext>
              </a:extLst>
            </p:cNvPr>
            <p:cNvSpPr/>
            <p:nvPr/>
          </p:nvSpPr>
          <p:spPr>
            <a:xfrm>
              <a:off x="5728058" y="2548914"/>
              <a:ext cx="234017" cy="2426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034422B-1DB3-490C-B985-01483E6FB553}"/>
                </a:ext>
              </a:extLst>
            </p:cNvPr>
            <p:cNvCxnSpPr>
              <a:cxnSpLocks/>
              <a:stCxn id="35" idx="0"/>
              <a:endCxn id="43" idx="2"/>
            </p:cNvCxnSpPr>
            <p:nvPr/>
          </p:nvCxnSpPr>
          <p:spPr>
            <a:xfrm flipV="1">
              <a:off x="5845067" y="1521110"/>
              <a:ext cx="1322996" cy="102780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0CDB603-AA58-4AEE-8CEC-1A2045EF4A00}"/>
                </a:ext>
              </a:extLst>
            </p:cNvPr>
            <p:cNvCxnSpPr>
              <a:cxnSpLocks/>
              <a:stCxn id="35" idx="7"/>
            </p:cNvCxnSpPr>
            <p:nvPr/>
          </p:nvCxnSpPr>
          <p:spPr>
            <a:xfrm flipV="1">
              <a:off x="5927804" y="2227494"/>
              <a:ext cx="1240259" cy="35696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A794B27-F0D4-426B-9C69-83FE36BC5B8F}"/>
                </a:ext>
              </a:extLst>
            </p:cNvPr>
            <p:cNvSpPr/>
            <p:nvPr/>
          </p:nvSpPr>
          <p:spPr>
            <a:xfrm>
              <a:off x="7168063" y="1161417"/>
              <a:ext cx="719387" cy="719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1995D573-F7A4-43FA-916D-2FBFD4ABD030}"/>
                    </a:ext>
                  </a:extLst>
                </p:cNvPr>
                <p:cNvSpPr txBox="1"/>
                <p:nvPr/>
              </p:nvSpPr>
              <p:spPr>
                <a:xfrm>
                  <a:off x="7292533" y="1241458"/>
                  <a:ext cx="478914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8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1995D573-F7A4-43FA-916D-2FBFD4ABD0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2533" y="1241458"/>
                  <a:ext cx="478914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FF5B8F4-A0EF-44D3-BE69-DC3BB7885905}"/>
                </a:ext>
              </a:extLst>
            </p:cNvPr>
            <p:cNvCxnSpPr>
              <a:cxnSpLocks/>
              <a:stCxn id="35" idx="6"/>
            </p:cNvCxnSpPr>
            <p:nvPr/>
          </p:nvCxnSpPr>
          <p:spPr>
            <a:xfrm flipV="1">
              <a:off x="5962075" y="2621856"/>
              <a:ext cx="1205988" cy="4840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4BD32E6-5356-411A-B573-730015C6D462}"/>
                </a:ext>
              </a:extLst>
            </p:cNvPr>
            <p:cNvCxnSpPr>
              <a:cxnSpLocks/>
              <a:stCxn id="35" idx="5"/>
            </p:cNvCxnSpPr>
            <p:nvPr/>
          </p:nvCxnSpPr>
          <p:spPr>
            <a:xfrm>
              <a:off x="5927804" y="2756059"/>
              <a:ext cx="1240259" cy="61099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D28D7B3-8590-4D34-97F6-AC4A030CE08B}"/>
                    </a:ext>
                  </a:extLst>
                </p:cNvPr>
                <p:cNvSpPr txBox="1"/>
                <p:nvPr/>
              </p:nvSpPr>
              <p:spPr>
                <a:xfrm>
                  <a:off x="6005413" y="1001536"/>
                  <a:ext cx="1226361" cy="5090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oMath>
                    </m:oMathPara>
                  </a14:m>
                  <a:endParaRPr lang="en-US" sz="2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D28D7B3-8590-4D34-97F6-AC4A030CE0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5413" y="1001536"/>
                  <a:ext cx="1226361" cy="50905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B7174AB4-AB05-4E22-8713-F84F4738F38C}"/>
                    </a:ext>
                  </a:extLst>
                </p:cNvPr>
                <p:cNvSpPr txBox="1"/>
                <p:nvPr/>
              </p:nvSpPr>
              <p:spPr>
                <a:xfrm>
                  <a:off x="7049034" y="3497277"/>
                  <a:ext cx="957442" cy="8925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600" b="0">
                      <a:solidFill>
                        <a:schemeClr val="tx1"/>
                      </a:solidFill>
                    </a:rPr>
                    <a:t>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2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B7174AB4-AB05-4E22-8713-F84F4738F3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9034" y="3497277"/>
                  <a:ext cx="957442" cy="892552"/>
                </a:xfrm>
                <a:prstGeom prst="rect">
                  <a:avLst/>
                </a:prstGeom>
                <a:blipFill>
                  <a:blip r:embed="rId8"/>
                  <a:stretch>
                    <a:fillRect l="-5096" t="-6164" r="-445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2F2D9D0-A771-4CD8-B3B6-8B0C345E394A}"/>
                    </a:ext>
                  </a:extLst>
                </p:cNvPr>
                <p:cNvSpPr txBox="1"/>
                <p:nvPr/>
              </p:nvSpPr>
              <p:spPr>
                <a:xfrm>
                  <a:off x="3489170" y="1841014"/>
                  <a:ext cx="740459" cy="6015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sz="2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2F2D9D0-A771-4CD8-B3B6-8B0C345E39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9170" y="1841014"/>
                  <a:ext cx="740459" cy="6015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74DF1B70-CBDA-4836-A95D-54DC7DCC1076}"/>
                    </a:ext>
                  </a:extLst>
                </p:cNvPr>
                <p:cNvSpPr txBox="1"/>
                <p:nvPr/>
              </p:nvSpPr>
              <p:spPr>
                <a:xfrm>
                  <a:off x="4996868" y="1837604"/>
                  <a:ext cx="766877" cy="6015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sz="2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74DF1B70-CBDA-4836-A95D-54DC7DCC10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6868" y="1837604"/>
                  <a:ext cx="766877" cy="60157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9D070D9-34FA-42F1-BF5D-D8FE0ADE3F5A}"/>
                </a:ext>
              </a:extLst>
            </p:cNvPr>
            <p:cNvCxnSpPr>
              <a:cxnSpLocks/>
              <a:stCxn id="5" idx="6"/>
              <a:endCxn id="12" idx="1"/>
            </p:cNvCxnSpPr>
            <p:nvPr/>
          </p:nvCxnSpPr>
          <p:spPr>
            <a:xfrm>
              <a:off x="1935906" y="2670258"/>
              <a:ext cx="984206" cy="3505"/>
            </a:xfrm>
            <a:prstGeom prst="straightConnector1">
              <a:avLst/>
            </a:prstGeom>
            <a:ln w="28575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C5F528-A4A9-62A9-4609-D0244CC61560}"/>
                  </a:ext>
                </a:extLst>
              </p:cNvPr>
              <p:cNvSpPr txBox="1"/>
              <p:nvPr/>
            </p:nvSpPr>
            <p:spPr>
              <a:xfrm>
                <a:off x="4243615" y="3072150"/>
                <a:ext cx="7698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200" dirty="0">
                    <a:solidFill>
                      <a:schemeClr val="accent2">
                        <a:lumMod val="75000"/>
                      </a:schemeClr>
                    </a:solidFill>
                  </a:rPr>
                  <a:t>-</a:t>
                </a:r>
                <a:r>
                  <a:rPr lang="en-US" sz="1200" dirty="0" err="1">
                    <a:solidFill>
                      <a:schemeClr val="accent2">
                        <a:lumMod val="75000"/>
                      </a:schemeClr>
                    </a:solidFill>
                  </a:rPr>
                  <a:t>th</a:t>
                </a:r>
                <a:r>
                  <a:rPr lang="en-US" sz="1200" dirty="0">
                    <a:solidFill>
                      <a:schemeClr val="accent2">
                        <a:lumMod val="75000"/>
                      </a:schemeClr>
                    </a:solidFill>
                  </a:rPr>
                  <a:t> node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C5F528-A4A9-62A9-4609-D0244CC61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615" y="3072150"/>
                <a:ext cx="769826" cy="276999"/>
              </a:xfrm>
              <a:prstGeom prst="rect">
                <a:avLst/>
              </a:prstGeom>
              <a:blipFill>
                <a:blip r:embed="rId13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127B093-7D10-C49B-29AB-557080217848}"/>
                  </a:ext>
                </a:extLst>
              </p:cNvPr>
              <p:cNvSpPr txBox="1"/>
              <p:nvPr/>
            </p:nvSpPr>
            <p:spPr>
              <a:xfrm>
                <a:off x="1861212" y="2628665"/>
                <a:ext cx="686150" cy="441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127B093-7D10-C49B-29AB-557080217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212" y="2628665"/>
                <a:ext cx="686150" cy="441403"/>
              </a:xfrm>
              <a:prstGeom prst="rect">
                <a:avLst/>
              </a:prstGeom>
              <a:blipFill>
                <a:blip r:embed="rId14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43F7C8-F8B1-EC07-1AA7-FDEA841DD0D1}"/>
                  </a:ext>
                </a:extLst>
              </p:cNvPr>
              <p:cNvSpPr txBox="1"/>
              <p:nvPr/>
            </p:nvSpPr>
            <p:spPr>
              <a:xfrm>
                <a:off x="1228651" y="3017127"/>
                <a:ext cx="80445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-</a:t>
                </a:r>
                <a:r>
                  <a:rPr lang="en-US" sz="1200" dirty="0" err="1">
                    <a:solidFill>
                      <a:schemeClr val="accent1"/>
                    </a:solidFill>
                  </a:rPr>
                  <a:t>th</a:t>
                </a:r>
                <a:r>
                  <a:rPr lang="en-US" sz="1200" dirty="0">
                    <a:solidFill>
                      <a:schemeClr val="accent1"/>
                    </a:solidFill>
                  </a:rPr>
                  <a:t> node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43F7C8-F8B1-EC07-1AA7-FDEA841DD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651" y="3017127"/>
                <a:ext cx="804451" cy="276999"/>
              </a:xfrm>
              <a:prstGeom prst="rect">
                <a:avLst/>
              </a:prstGeom>
              <a:blipFill>
                <a:blip r:embed="rId15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65E52425-D308-CA50-92E2-201BE053B239}"/>
              </a:ext>
            </a:extLst>
          </p:cNvPr>
          <p:cNvSpPr/>
          <p:nvPr/>
        </p:nvSpPr>
        <p:spPr>
          <a:xfrm>
            <a:off x="1312206" y="4871309"/>
            <a:ext cx="385402" cy="397565"/>
          </a:xfrm>
          <a:prstGeom prst="ellipse">
            <a:avLst/>
          </a:prstGeom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31B8280-0B2B-CC8C-7B02-408A0A7744DE}"/>
              </a:ext>
            </a:extLst>
          </p:cNvPr>
          <p:cNvSpPr/>
          <p:nvPr/>
        </p:nvSpPr>
        <p:spPr>
          <a:xfrm>
            <a:off x="1312206" y="5522660"/>
            <a:ext cx="385402" cy="397565"/>
          </a:xfrm>
          <a:prstGeom prst="ellipse">
            <a:avLst/>
          </a:prstGeom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DF9378E-C9D9-C587-473E-47E9C8144FBE}"/>
              </a:ext>
            </a:extLst>
          </p:cNvPr>
          <p:cNvSpPr/>
          <p:nvPr/>
        </p:nvSpPr>
        <p:spPr>
          <a:xfrm>
            <a:off x="1312206" y="6154038"/>
            <a:ext cx="385402" cy="397565"/>
          </a:xfrm>
          <a:prstGeom prst="ellipse">
            <a:avLst/>
          </a:prstGeom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10D2FB6-E01E-FA59-B35A-BAA5D9429F36}"/>
              </a:ext>
            </a:extLst>
          </p:cNvPr>
          <p:cNvSpPr/>
          <p:nvPr/>
        </p:nvSpPr>
        <p:spPr>
          <a:xfrm>
            <a:off x="3013432" y="5511670"/>
            <a:ext cx="385402" cy="39756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A0F662F-1D57-EEC3-362A-76BC96006AEE}"/>
              </a:ext>
            </a:extLst>
          </p:cNvPr>
          <p:cNvCxnSpPr>
            <a:stCxn id="52" idx="6"/>
            <a:endCxn id="62" idx="2"/>
          </p:cNvCxnSpPr>
          <p:nvPr/>
        </p:nvCxnSpPr>
        <p:spPr>
          <a:xfrm>
            <a:off x="1697608" y="5070092"/>
            <a:ext cx="1315824" cy="6403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48F9DFA-D980-0213-26BF-3C76F03B71E0}"/>
              </a:ext>
            </a:extLst>
          </p:cNvPr>
          <p:cNvCxnSpPr>
            <a:cxnSpLocks/>
            <a:stCxn id="54" idx="6"/>
            <a:endCxn id="62" idx="2"/>
          </p:cNvCxnSpPr>
          <p:nvPr/>
        </p:nvCxnSpPr>
        <p:spPr>
          <a:xfrm flipV="1">
            <a:off x="1697608" y="5710453"/>
            <a:ext cx="1315824" cy="109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28536CC-D1CA-3505-B306-5E8A78298F85}"/>
              </a:ext>
            </a:extLst>
          </p:cNvPr>
          <p:cNvCxnSpPr>
            <a:cxnSpLocks/>
            <a:stCxn id="55" idx="6"/>
            <a:endCxn id="62" idx="2"/>
          </p:cNvCxnSpPr>
          <p:nvPr/>
        </p:nvCxnSpPr>
        <p:spPr>
          <a:xfrm flipV="1">
            <a:off x="1697608" y="5710453"/>
            <a:ext cx="1315824" cy="6423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7" name="Table 76">
                <a:extLst>
                  <a:ext uri="{FF2B5EF4-FFF2-40B4-BE49-F238E27FC236}">
                    <a16:creationId xmlns:a16="http://schemas.microsoft.com/office/drawing/2014/main" id="{E1216BF3-2AE0-8C99-CCE8-5AA0EE8E69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13007198"/>
                  </p:ext>
                </p:extLst>
              </p:nvPr>
            </p:nvGraphicFramePr>
            <p:xfrm>
              <a:off x="3851098" y="5387321"/>
              <a:ext cx="7130425" cy="50412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39181">
                      <a:extLst>
                        <a:ext uri="{9D8B030D-6E8A-4147-A177-3AD203B41FA5}">
                          <a16:colId xmlns:a16="http://schemas.microsoft.com/office/drawing/2014/main" val="3105736064"/>
                        </a:ext>
                      </a:extLst>
                    </a:gridCol>
                    <a:gridCol w="5591244">
                      <a:extLst>
                        <a:ext uri="{9D8B030D-6E8A-4147-A177-3AD203B41FA5}">
                          <a16:colId xmlns:a16="http://schemas.microsoft.com/office/drawing/2014/main" val="2872636982"/>
                        </a:ext>
                      </a:extLst>
                    </a:gridCol>
                  </a:tblGrid>
                  <a:tr h="498729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600" b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oMath>
                          </a14:m>
                          <a:r>
                            <a:rPr lang="en-US" sz="2600" b="0" dirty="0">
                              <a:solidFill>
                                <a:schemeClr val="tx1"/>
                              </a:solidFill>
                            </a:rPr>
                            <a:t> dimensional output vector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692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7" name="Table 76">
                <a:extLst>
                  <a:ext uri="{FF2B5EF4-FFF2-40B4-BE49-F238E27FC236}">
                    <a16:creationId xmlns:a16="http://schemas.microsoft.com/office/drawing/2014/main" id="{E1216BF3-2AE0-8C99-CCE8-5AA0EE8E69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13007198"/>
                  </p:ext>
                </p:extLst>
              </p:nvPr>
            </p:nvGraphicFramePr>
            <p:xfrm>
              <a:off x="3851098" y="5387321"/>
              <a:ext cx="7130425" cy="50412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39181">
                      <a:extLst>
                        <a:ext uri="{9D8B030D-6E8A-4147-A177-3AD203B41FA5}">
                          <a16:colId xmlns:a16="http://schemas.microsoft.com/office/drawing/2014/main" val="3105736064"/>
                        </a:ext>
                      </a:extLst>
                    </a:gridCol>
                    <a:gridCol w="5591244">
                      <a:extLst>
                        <a:ext uri="{9D8B030D-6E8A-4147-A177-3AD203B41FA5}">
                          <a16:colId xmlns:a16="http://schemas.microsoft.com/office/drawing/2014/main" val="2872636982"/>
                        </a:ext>
                      </a:extLst>
                    </a:gridCol>
                  </a:tblGrid>
                  <a:tr h="5041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6"/>
                          <a:stretch>
                            <a:fillRect l="-826" t="-7500" r="-365289" b="-3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6"/>
                          <a:stretch>
                            <a:fillRect l="-27664" t="-7500" r="-227" b="-3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6924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7222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4" grpId="0" animBg="1"/>
      <p:bldP spid="55" grpId="0" animBg="1"/>
      <p:bldP spid="6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98795-0A98-3C68-57D1-FAC344E49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1037BD-4F23-10B9-6011-D82A20C761A5}"/>
              </a:ext>
            </a:extLst>
          </p:cNvPr>
          <p:cNvSpPr/>
          <p:nvPr/>
        </p:nvSpPr>
        <p:spPr>
          <a:xfrm>
            <a:off x="4209890" y="2262628"/>
            <a:ext cx="844526" cy="815256"/>
          </a:xfrm>
          <a:prstGeom prst="rect">
            <a:avLst/>
          </a:prstGeom>
          <a:solidFill>
            <a:srgbClr val="ED7D31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210671-2DA6-94F2-0A33-468D4FEED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95"/>
            <a:ext cx="10515600" cy="1325563"/>
          </a:xfrm>
        </p:spPr>
        <p:txBody>
          <a:bodyPr/>
          <a:lstStyle/>
          <a:p>
            <a:r>
              <a:rPr lang="en-US" dirty="0"/>
              <a:t>Anatomy and Physiology of a Hidden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196475-EA5F-03BB-8D77-3D2799CFA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21</a:t>
            </a:fld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B7ECCAE-A013-0619-0180-44F20124339F}"/>
              </a:ext>
            </a:extLst>
          </p:cNvPr>
          <p:cNvGrpSpPr/>
          <p:nvPr/>
        </p:nvGrpSpPr>
        <p:grpSpPr>
          <a:xfrm>
            <a:off x="1097490" y="1001536"/>
            <a:ext cx="6908986" cy="3388294"/>
            <a:chOff x="1097490" y="1001536"/>
            <a:chExt cx="6908986" cy="338829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DD42B8A-C152-D6B3-7DF0-C2CE1015709F}"/>
                </a:ext>
              </a:extLst>
            </p:cNvPr>
            <p:cNvSpPr/>
            <p:nvPr/>
          </p:nvSpPr>
          <p:spPr>
            <a:xfrm>
              <a:off x="1216519" y="2310565"/>
              <a:ext cx="719387" cy="719385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10C8063-7AC6-9341-7010-7C6B20F32D97}"/>
                </a:ext>
              </a:extLst>
            </p:cNvPr>
            <p:cNvSpPr/>
            <p:nvPr/>
          </p:nvSpPr>
          <p:spPr>
            <a:xfrm>
              <a:off x="4272461" y="2310565"/>
              <a:ext cx="719387" cy="719385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C7E7911-64E2-ABCE-158C-D6048040F7AE}"/>
                </a:ext>
              </a:extLst>
            </p:cNvPr>
            <p:cNvCxnSpPr>
              <a:cxnSpLocks/>
              <a:stCxn id="6" idx="6"/>
              <a:endCxn id="35" idx="2"/>
            </p:cNvCxnSpPr>
            <p:nvPr/>
          </p:nvCxnSpPr>
          <p:spPr>
            <a:xfrm flipV="1">
              <a:off x="4991848" y="2670257"/>
              <a:ext cx="73621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293A154-7BE3-399E-5FE5-F5802ED2EF91}"/>
                    </a:ext>
                  </a:extLst>
                </p:cNvPr>
                <p:cNvSpPr txBox="1"/>
                <p:nvPr/>
              </p:nvSpPr>
              <p:spPr>
                <a:xfrm>
                  <a:off x="4396931" y="2390606"/>
                  <a:ext cx="478914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8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0FDF40E-29DF-449F-B1D6-95923C68E3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6931" y="2390606"/>
                  <a:ext cx="478914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5BA8D73-657C-56FE-6C94-5222DFB513EC}"/>
                </a:ext>
              </a:extLst>
            </p:cNvPr>
            <p:cNvSpPr/>
            <p:nvPr/>
          </p:nvSpPr>
          <p:spPr>
            <a:xfrm>
              <a:off x="2920112" y="2422411"/>
              <a:ext cx="572042" cy="50270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400" b="0">
                  <a:solidFill>
                    <a:schemeClr val="tx1"/>
                  </a:solidFill>
                </a:rPr>
                <a:t> +</a:t>
              </a:r>
              <a:endParaRPr lang="en-US" sz="3400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E78E354-1613-FF7E-1A78-1D2988A3D66F}"/>
                </a:ext>
              </a:extLst>
            </p:cNvPr>
            <p:cNvCxnSpPr>
              <a:cxnSpLocks/>
              <a:stCxn id="12" idx="3"/>
              <a:endCxn id="6" idx="2"/>
            </p:cNvCxnSpPr>
            <p:nvPr/>
          </p:nvCxnSpPr>
          <p:spPr>
            <a:xfrm flipV="1">
              <a:off x="3492154" y="2670258"/>
              <a:ext cx="780307" cy="350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9FD8EB0-63B3-6E97-C0C5-FE1D07BB8397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1854803" y="1552880"/>
              <a:ext cx="1065309" cy="112088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3D956CA-B983-E761-9F73-123EC1DDB13A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1894426" y="1980476"/>
              <a:ext cx="1025686" cy="69328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74E4D63-2670-6358-DC99-B21886D056BB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flipV="1">
              <a:off x="1992995" y="2673763"/>
              <a:ext cx="927117" cy="69328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3242A0A-7427-0E58-931B-F068905996A9}"/>
                    </a:ext>
                  </a:extLst>
                </p:cNvPr>
                <p:cNvSpPr txBox="1"/>
                <p:nvPr/>
              </p:nvSpPr>
              <p:spPr>
                <a:xfrm>
                  <a:off x="1923899" y="1001536"/>
                  <a:ext cx="908967" cy="5090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sz="2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08F9866-7A39-4AFB-95F6-9F88A850C2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3899" y="1001536"/>
                  <a:ext cx="908967" cy="50905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AC02BA6-9375-48C8-7BC6-0EF877691243}"/>
                    </a:ext>
                  </a:extLst>
                </p:cNvPr>
                <p:cNvSpPr txBox="1"/>
                <p:nvPr/>
              </p:nvSpPr>
              <p:spPr>
                <a:xfrm>
                  <a:off x="1097490" y="3497278"/>
                  <a:ext cx="957442" cy="8925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600" b="0" dirty="0">
                      <a:solidFill>
                        <a:schemeClr val="tx1"/>
                      </a:solidFill>
                    </a:rPr>
                    <a:t>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sz="2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C0BA7AE-8694-4786-A4DE-7A83A5816D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7490" y="3497278"/>
                  <a:ext cx="957442" cy="892552"/>
                </a:xfrm>
                <a:prstGeom prst="rect">
                  <a:avLst/>
                </a:prstGeom>
                <a:blipFill>
                  <a:blip r:embed="rId4"/>
                  <a:stretch>
                    <a:fillRect l="-5096" t="-6164" r="-445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644CE07-38D8-856C-9C4F-FCA485EF8498}"/>
                    </a:ext>
                  </a:extLst>
                </p:cNvPr>
                <p:cNvSpPr txBox="1"/>
                <p:nvPr/>
              </p:nvSpPr>
              <p:spPr>
                <a:xfrm>
                  <a:off x="4209890" y="3497277"/>
                  <a:ext cx="844526" cy="8925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600" b="0">
                      <a:solidFill>
                        <a:schemeClr val="tx1"/>
                      </a:solidFill>
                    </a:rPr>
                    <a:t>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sz="2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DA3CEBC-4727-41A8-AC34-850684B46D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9890" y="3497277"/>
                  <a:ext cx="844526" cy="892552"/>
                </a:xfrm>
                <a:prstGeom prst="rect">
                  <a:avLst/>
                </a:prstGeom>
                <a:blipFill>
                  <a:blip r:embed="rId5"/>
                  <a:stretch>
                    <a:fillRect l="-12319" t="-6164" r="-1231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E44C014-5D21-1FC8-0C54-9B4EA168D6E3}"/>
                </a:ext>
              </a:extLst>
            </p:cNvPr>
            <p:cNvSpPr/>
            <p:nvPr/>
          </p:nvSpPr>
          <p:spPr>
            <a:xfrm>
              <a:off x="5728058" y="2548914"/>
              <a:ext cx="234017" cy="2426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7761997-C851-592F-8D00-BE1BB19F1F73}"/>
                </a:ext>
              </a:extLst>
            </p:cNvPr>
            <p:cNvCxnSpPr>
              <a:cxnSpLocks/>
              <a:stCxn id="35" idx="0"/>
              <a:endCxn id="43" idx="2"/>
            </p:cNvCxnSpPr>
            <p:nvPr/>
          </p:nvCxnSpPr>
          <p:spPr>
            <a:xfrm flipV="1">
              <a:off x="5845067" y="1521110"/>
              <a:ext cx="1322996" cy="102780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555A0E7-4368-64C9-D6B8-9024D24CCC51}"/>
                </a:ext>
              </a:extLst>
            </p:cNvPr>
            <p:cNvCxnSpPr>
              <a:cxnSpLocks/>
              <a:stCxn id="35" idx="7"/>
            </p:cNvCxnSpPr>
            <p:nvPr/>
          </p:nvCxnSpPr>
          <p:spPr>
            <a:xfrm flipV="1">
              <a:off x="5927804" y="2227494"/>
              <a:ext cx="1240259" cy="35696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E681328-DB20-DE51-167F-ABFC4D6270F5}"/>
                </a:ext>
              </a:extLst>
            </p:cNvPr>
            <p:cNvSpPr/>
            <p:nvPr/>
          </p:nvSpPr>
          <p:spPr>
            <a:xfrm>
              <a:off x="7168063" y="1161417"/>
              <a:ext cx="719387" cy="719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728B978-6865-8A24-47AB-6FBB0A28CA50}"/>
                    </a:ext>
                  </a:extLst>
                </p:cNvPr>
                <p:cNvSpPr txBox="1"/>
                <p:nvPr/>
              </p:nvSpPr>
              <p:spPr>
                <a:xfrm>
                  <a:off x="7292533" y="1241458"/>
                  <a:ext cx="478914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8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1995D573-F7A4-43FA-916D-2FBFD4ABD0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2533" y="1241458"/>
                  <a:ext cx="478914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5E0B10A-DF4C-E6DF-7069-99AC5230AAE6}"/>
                </a:ext>
              </a:extLst>
            </p:cNvPr>
            <p:cNvCxnSpPr>
              <a:cxnSpLocks/>
              <a:stCxn id="35" idx="6"/>
            </p:cNvCxnSpPr>
            <p:nvPr/>
          </p:nvCxnSpPr>
          <p:spPr>
            <a:xfrm flipV="1">
              <a:off x="5962075" y="2621856"/>
              <a:ext cx="1205988" cy="4840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ACDAD46-DA26-DE6B-07AB-4A78C27AF8B6}"/>
                </a:ext>
              </a:extLst>
            </p:cNvPr>
            <p:cNvCxnSpPr>
              <a:cxnSpLocks/>
              <a:stCxn id="35" idx="5"/>
            </p:cNvCxnSpPr>
            <p:nvPr/>
          </p:nvCxnSpPr>
          <p:spPr>
            <a:xfrm>
              <a:off x="5927804" y="2756059"/>
              <a:ext cx="1240259" cy="61099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E32B0926-A865-4E1B-F59D-B70E72A95DF5}"/>
                    </a:ext>
                  </a:extLst>
                </p:cNvPr>
                <p:cNvSpPr txBox="1"/>
                <p:nvPr/>
              </p:nvSpPr>
              <p:spPr>
                <a:xfrm>
                  <a:off x="6005413" y="1001536"/>
                  <a:ext cx="1226361" cy="5090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oMath>
                    </m:oMathPara>
                  </a14:m>
                  <a:endParaRPr lang="en-US" sz="2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D28D7B3-8590-4D34-97F6-AC4A030CE0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5413" y="1001536"/>
                  <a:ext cx="1226361" cy="50905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1BB0564-25D5-3FA3-A74F-DD24CADDDADA}"/>
                    </a:ext>
                  </a:extLst>
                </p:cNvPr>
                <p:cNvSpPr txBox="1"/>
                <p:nvPr/>
              </p:nvSpPr>
              <p:spPr>
                <a:xfrm>
                  <a:off x="7049034" y="3497277"/>
                  <a:ext cx="957442" cy="8925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600" b="0">
                      <a:solidFill>
                        <a:schemeClr val="tx1"/>
                      </a:solidFill>
                    </a:rPr>
                    <a:t>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2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B7174AB4-AB05-4E22-8713-F84F4738F3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9034" y="3497277"/>
                  <a:ext cx="957442" cy="892552"/>
                </a:xfrm>
                <a:prstGeom prst="rect">
                  <a:avLst/>
                </a:prstGeom>
                <a:blipFill>
                  <a:blip r:embed="rId8"/>
                  <a:stretch>
                    <a:fillRect l="-5096" t="-6164" r="-445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53EA31F-BE99-0D89-DA0C-C87BECA9B3E3}"/>
                    </a:ext>
                  </a:extLst>
                </p:cNvPr>
                <p:cNvSpPr txBox="1"/>
                <p:nvPr/>
              </p:nvSpPr>
              <p:spPr>
                <a:xfrm>
                  <a:off x="3489170" y="1841014"/>
                  <a:ext cx="740459" cy="6015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sz="2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2F2D9D0-A771-4CD8-B3B6-8B0C345E39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9170" y="1841014"/>
                  <a:ext cx="740459" cy="6015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A6CF36E-A4D7-267A-316C-76B181047EE7}"/>
                    </a:ext>
                  </a:extLst>
                </p:cNvPr>
                <p:cNvSpPr txBox="1"/>
                <p:nvPr/>
              </p:nvSpPr>
              <p:spPr>
                <a:xfrm>
                  <a:off x="4996868" y="1837604"/>
                  <a:ext cx="766877" cy="6015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sz="2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74DF1B70-CBDA-4836-A95D-54DC7DCC10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6868" y="1837604"/>
                  <a:ext cx="766877" cy="60157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0EAE189-8CCC-5E09-7076-C745A6AD323E}"/>
                </a:ext>
              </a:extLst>
            </p:cNvPr>
            <p:cNvCxnSpPr>
              <a:cxnSpLocks/>
              <a:stCxn id="5" idx="6"/>
              <a:endCxn id="12" idx="1"/>
            </p:cNvCxnSpPr>
            <p:nvPr/>
          </p:nvCxnSpPr>
          <p:spPr>
            <a:xfrm>
              <a:off x="1935906" y="2670258"/>
              <a:ext cx="984206" cy="3505"/>
            </a:xfrm>
            <a:prstGeom prst="straightConnector1">
              <a:avLst/>
            </a:prstGeom>
            <a:ln w="28575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E9B2AC-C4FB-94AE-DCA7-287D4B10860E}"/>
                  </a:ext>
                </a:extLst>
              </p:cNvPr>
              <p:cNvSpPr txBox="1"/>
              <p:nvPr/>
            </p:nvSpPr>
            <p:spPr>
              <a:xfrm>
                <a:off x="4243615" y="3072150"/>
                <a:ext cx="7698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200" dirty="0">
                    <a:solidFill>
                      <a:schemeClr val="accent2">
                        <a:lumMod val="75000"/>
                      </a:schemeClr>
                    </a:solidFill>
                  </a:rPr>
                  <a:t>-</a:t>
                </a:r>
                <a:r>
                  <a:rPr lang="en-US" sz="1200" dirty="0" err="1">
                    <a:solidFill>
                      <a:schemeClr val="accent2">
                        <a:lumMod val="75000"/>
                      </a:schemeClr>
                    </a:solidFill>
                  </a:rPr>
                  <a:t>th</a:t>
                </a:r>
                <a:r>
                  <a:rPr lang="en-US" sz="1200" dirty="0">
                    <a:solidFill>
                      <a:schemeClr val="accent2">
                        <a:lumMod val="75000"/>
                      </a:schemeClr>
                    </a:solidFill>
                  </a:rPr>
                  <a:t> node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C5F528-A4A9-62A9-4609-D0244CC61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615" y="3072150"/>
                <a:ext cx="769826" cy="276999"/>
              </a:xfrm>
              <a:prstGeom prst="rect">
                <a:avLst/>
              </a:prstGeom>
              <a:blipFill>
                <a:blip r:embed="rId13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C4EDD8-1BF9-B798-69CE-198C4A9700E5}"/>
                  </a:ext>
                </a:extLst>
              </p:cNvPr>
              <p:cNvSpPr txBox="1"/>
              <p:nvPr/>
            </p:nvSpPr>
            <p:spPr>
              <a:xfrm>
                <a:off x="1861212" y="2628665"/>
                <a:ext cx="686150" cy="441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127B093-7D10-C49B-29AB-557080217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212" y="2628665"/>
                <a:ext cx="686150" cy="441403"/>
              </a:xfrm>
              <a:prstGeom prst="rect">
                <a:avLst/>
              </a:prstGeom>
              <a:blipFill>
                <a:blip r:embed="rId14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7BB998-F4A5-80E9-7669-91E8A433A03F}"/>
                  </a:ext>
                </a:extLst>
              </p:cNvPr>
              <p:cNvSpPr txBox="1"/>
              <p:nvPr/>
            </p:nvSpPr>
            <p:spPr>
              <a:xfrm>
                <a:off x="1228651" y="3017127"/>
                <a:ext cx="80445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-</a:t>
                </a:r>
                <a:r>
                  <a:rPr lang="en-US" sz="1200" dirty="0" err="1">
                    <a:solidFill>
                      <a:schemeClr val="accent1"/>
                    </a:solidFill>
                  </a:rPr>
                  <a:t>th</a:t>
                </a:r>
                <a:r>
                  <a:rPr lang="en-US" sz="1200" dirty="0">
                    <a:solidFill>
                      <a:schemeClr val="accent1"/>
                    </a:solidFill>
                  </a:rPr>
                  <a:t> node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43F7C8-F8B1-EC07-1AA7-FDEA841DD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651" y="3017127"/>
                <a:ext cx="804451" cy="276999"/>
              </a:xfrm>
              <a:prstGeom prst="rect">
                <a:avLst/>
              </a:prstGeom>
              <a:blipFill>
                <a:blip r:embed="rId15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ADEA07A9-6F81-AC38-562F-76F3F03CB87E}"/>
              </a:ext>
            </a:extLst>
          </p:cNvPr>
          <p:cNvSpPr/>
          <p:nvPr/>
        </p:nvSpPr>
        <p:spPr>
          <a:xfrm>
            <a:off x="1312206" y="4871309"/>
            <a:ext cx="385402" cy="397565"/>
          </a:xfrm>
          <a:prstGeom prst="ellipse">
            <a:avLst/>
          </a:prstGeom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2998661-DB48-5CD2-5D9F-12AF1A1D1FF3}"/>
              </a:ext>
            </a:extLst>
          </p:cNvPr>
          <p:cNvSpPr/>
          <p:nvPr/>
        </p:nvSpPr>
        <p:spPr>
          <a:xfrm>
            <a:off x="1312206" y="5522660"/>
            <a:ext cx="385402" cy="397565"/>
          </a:xfrm>
          <a:prstGeom prst="ellipse">
            <a:avLst/>
          </a:prstGeom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DA40890-23EC-F1F8-F749-6E83B6D85376}"/>
              </a:ext>
            </a:extLst>
          </p:cNvPr>
          <p:cNvSpPr/>
          <p:nvPr/>
        </p:nvSpPr>
        <p:spPr>
          <a:xfrm>
            <a:off x="1312206" y="6154038"/>
            <a:ext cx="385402" cy="397565"/>
          </a:xfrm>
          <a:prstGeom prst="ellipse">
            <a:avLst/>
          </a:prstGeom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347CDC6-A2EF-7FE6-05B6-23BDEBC94CD6}"/>
              </a:ext>
            </a:extLst>
          </p:cNvPr>
          <p:cNvSpPr/>
          <p:nvPr/>
        </p:nvSpPr>
        <p:spPr>
          <a:xfrm>
            <a:off x="3013432" y="5756473"/>
            <a:ext cx="385402" cy="39756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FF3A23F-F522-5C8C-9C8F-1C0A2C5B5A6C}"/>
              </a:ext>
            </a:extLst>
          </p:cNvPr>
          <p:cNvCxnSpPr>
            <a:stCxn id="52" idx="6"/>
            <a:endCxn id="62" idx="2"/>
          </p:cNvCxnSpPr>
          <p:nvPr/>
        </p:nvCxnSpPr>
        <p:spPr>
          <a:xfrm>
            <a:off x="1697608" y="5070092"/>
            <a:ext cx="1315824" cy="8851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E2A07FD-EF78-7DB6-6C67-BE41369EB2E0}"/>
              </a:ext>
            </a:extLst>
          </p:cNvPr>
          <p:cNvCxnSpPr>
            <a:cxnSpLocks/>
            <a:stCxn id="54" idx="6"/>
            <a:endCxn id="62" idx="2"/>
          </p:cNvCxnSpPr>
          <p:nvPr/>
        </p:nvCxnSpPr>
        <p:spPr>
          <a:xfrm>
            <a:off x="1697608" y="5721443"/>
            <a:ext cx="1315824" cy="2338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CA28DC4-33E7-A1EB-C039-845F59E2C34E}"/>
              </a:ext>
            </a:extLst>
          </p:cNvPr>
          <p:cNvCxnSpPr>
            <a:cxnSpLocks/>
            <a:stCxn id="55" idx="6"/>
            <a:endCxn id="62" idx="2"/>
          </p:cNvCxnSpPr>
          <p:nvPr/>
        </p:nvCxnSpPr>
        <p:spPr>
          <a:xfrm flipV="1">
            <a:off x="1697608" y="5955256"/>
            <a:ext cx="1315824" cy="3975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D7D7FEA-B806-353A-6F12-51E019BBD64A}"/>
              </a:ext>
            </a:extLst>
          </p:cNvPr>
          <p:cNvSpPr/>
          <p:nvPr/>
        </p:nvSpPr>
        <p:spPr>
          <a:xfrm>
            <a:off x="3004358" y="5125095"/>
            <a:ext cx="385402" cy="39756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6CC40F6-E6D1-C556-4CCB-78F0E004D791}"/>
              </a:ext>
            </a:extLst>
          </p:cNvPr>
          <p:cNvCxnSpPr>
            <a:cxnSpLocks/>
            <a:stCxn id="54" idx="6"/>
            <a:endCxn id="14" idx="2"/>
          </p:cNvCxnSpPr>
          <p:nvPr/>
        </p:nvCxnSpPr>
        <p:spPr>
          <a:xfrm flipV="1">
            <a:off x="1697608" y="5323878"/>
            <a:ext cx="1306750" cy="3975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8135399-56BE-C9FE-8F13-233FFA3291ED}"/>
              </a:ext>
            </a:extLst>
          </p:cNvPr>
          <p:cNvCxnSpPr>
            <a:cxnSpLocks/>
            <a:stCxn id="55" idx="6"/>
            <a:endCxn id="14" idx="2"/>
          </p:cNvCxnSpPr>
          <p:nvPr/>
        </p:nvCxnSpPr>
        <p:spPr>
          <a:xfrm flipV="1">
            <a:off x="1697608" y="5323878"/>
            <a:ext cx="1306750" cy="10289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91CEDD-468C-0D78-77BA-BF0601745B52}"/>
              </a:ext>
            </a:extLst>
          </p:cNvPr>
          <p:cNvCxnSpPr>
            <a:cxnSpLocks/>
            <a:stCxn id="52" idx="6"/>
            <a:endCxn id="14" idx="2"/>
          </p:cNvCxnSpPr>
          <p:nvPr/>
        </p:nvCxnSpPr>
        <p:spPr>
          <a:xfrm>
            <a:off x="1697608" y="5070092"/>
            <a:ext cx="1306750" cy="2537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48151BE1-B0D0-C7D4-6A63-2EC2F091DB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0755385"/>
                  </p:ext>
                </p:extLst>
              </p:nvPr>
            </p:nvGraphicFramePr>
            <p:xfrm>
              <a:off x="3768896" y="4627408"/>
              <a:ext cx="8237108" cy="10082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64476">
                      <a:extLst>
                        <a:ext uri="{9D8B030D-6E8A-4147-A177-3AD203B41FA5}">
                          <a16:colId xmlns:a16="http://schemas.microsoft.com/office/drawing/2014/main" val="1642235680"/>
                        </a:ext>
                      </a:extLst>
                    </a:gridCol>
                    <a:gridCol w="1397189">
                      <a:extLst>
                        <a:ext uri="{9D8B030D-6E8A-4147-A177-3AD203B41FA5}">
                          <a16:colId xmlns:a16="http://schemas.microsoft.com/office/drawing/2014/main" val="1236240077"/>
                        </a:ext>
                      </a:extLst>
                    </a:gridCol>
                    <a:gridCol w="5075443">
                      <a:extLst>
                        <a:ext uri="{9D8B030D-6E8A-4147-A177-3AD203B41FA5}">
                          <a16:colId xmlns:a16="http://schemas.microsoft.com/office/drawing/2014/main" val="15314378"/>
                        </a:ext>
                      </a:extLst>
                    </a:gridCol>
                  </a:tblGrid>
                  <a:tr h="345591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600" b="0" dirty="0">
                              <a:solidFill>
                                <a:schemeClr val="tx1"/>
                              </a:solidFill>
                            </a:rPr>
                            <a:t>signals in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6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600" b="0" dirty="0">
                              <a:solidFill>
                                <a:schemeClr val="tx1"/>
                              </a:solidFill>
                            </a:rPr>
                            <a:t> dimensional input vector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19096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600" b="0">
                              <a:solidFill>
                                <a:schemeClr val="tx1"/>
                              </a:solidFill>
                            </a:rPr>
                            <a:t>outputs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600" b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oMath>
                          </a14:m>
                          <a:r>
                            <a:rPr lang="en-US" sz="2600" b="0" dirty="0">
                              <a:solidFill>
                                <a:schemeClr val="tx1"/>
                              </a:solidFill>
                            </a:rPr>
                            <a:t> dimensional output vector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07794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48151BE1-B0D0-C7D4-6A63-2EC2F091DB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0755385"/>
                  </p:ext>
                </p:extLst>
              </p:nvPr>
            </p:nvGraphicFramePr>
            <p:xfrm>
              <a:off x="3768896" y="4627408"/>
              <a:ext cx="8237108" cy="10082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64476">
                      <a:extLst>
                        <a:ext uri="{9D8B030D-6E8A-4147-A177-3AD203B41FA5}">
                          <a16:colId xmlns:a16="http://schemas.microsoft.com/office/drawing/2014/main" val="1642235680"/>
                        </a:ext>
                      </a:extLst>
                    </a:gridCol>
                    <a:gridCol w="1397189">
                      <a:extLst>
                        <a:ext uri="{9D8B030D-6E8A-4147-A177-3AD203B41FA5}">
                          <a16:colId xmlns:a16="http://schemas.microsoft.com/office/drawing/2014/main" val="1236240077"/>
                        </a:ext>
                      </a:extLst>
                    </a:gridCol>
                    <a:gridCol w="5075443">
                      <a:extLst>
                        <a:ext uri="{9D8B030D-6E8A-4147-A177-3AD203B41FA5}">
                          <a16:colId xmlns:a16="http://schemas.microsoft.com/office/drawing/2014/main" val="15314378"/>
                        </a:ext>
                      </a:extLst>
                    </a:gridCol>
                  </a:tblGrid>
                  <a:tr h="504127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600" b="0" dirty="0">
                              <a:solidFill>
                                <a:schemeClr val="tx1"/>
                              </a:solidFill>
                            </a:rPr>
                            <a:t>signals in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6"/>
                          <a:stretch>
                            <a:fillRect l="-126364" t="-10000" r="-365455" b="-13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6"/>
                          <a:stretch>
                            <a:fillRect l="-62095" t="-10000" r="-249" b="-13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1909663"/>
                      </a:ext>
                    </a:extLst>
                  </a:tr>
                  <a:tr h="504127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600" b="0">
                              <a:solidFill>
                                <a:schemeClr val="tx1"/>
                              </a:solidFill>
                            </a:rPr>
                            <a:t>outputs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6"/>
                          <a:stretch>
                            <a:fillRect l="-126364" t="-110000" r="-365455" b="-3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6"/>
                          <a:stretch>
                            <a:fillRect l="-62095" t="-110000" r="-249" b="-3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07794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>
                <a:extLst>
                  <a:ext uri="{FF2B5EF4-FFF2-40B4-BE49-F238E27FC236}">
                    <a16:creationId xmlns:a16="http://schemas.microsoft.com/office/drawing/2014/main" id="{624FDA66-405F-B7E8-8E40-74889C4995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5278617"/>
                  </p:ext>
                </p:extLst>
              </p:nvPr>
            </p:nvGraphicFramePr>
            <p:xfrm>
              <a:off x="3768896" y="5778944"/>
              <a:ext cx="8237108" cy="94253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64476">
                      <a:extLst>
                        <a:ext uri="{9D8B030D-6E8A-4147-A177-3AD203B41FA5}">
                          <a16:colId xmlns:a16="http://schemas.microsoft.com/office/drawing/2014/main" val="938975720"/>
                        </a:ext>
                      </a:extLst>
                    </a:gridCol>
                    <a:gridCol w="1397189">
                      <a:extLst>
                        <a:ext uri="{9D8B030D-6E8A-4147-A177-3AD203B41FA5}">
                          <a16:colId xmlns:a16="http://schemas.microsoft.com/office/drawing/2014/main" val="276994805"/>
                        </a:ext>
                      </a:extLst>
                    </a:gridCol>
                    <a:gridCol w="5075443">
                      <a:extLst>
                        <a:ext uri="{9D8B030D-6E8A-4147-A177-3AD203B41FA5}">
                          <a16:colId xmlns:a16="http://schemas.microsoft.com/office/drawing/2014/main" val="168547657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600" b="0" dirty="0">
                              <a:solidFill>
                                <a:schemeClr val="tx1"/>
                              </a:solidFill>
                            </a:rPr>
                            <a:t>weights in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6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  <m:r>
                                            <a:rPr lang="en-US" sz="2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600" b="0" dirty="0">
                              <a:solidFill>
                                <a:schemeClr val="tx1"/>
                              </a:solidFill>
                            </a:rPr>
                            <a:t> dimensional matrix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27697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>
                <a:extLst>
                  <a:ext uri="{FF2B5EF4-FFF2-40B4-BE49-F238E27FC236}">
                    <a16:creationId xmlns:a16="http://schemas.microsoft.com/office/drawing/2014/main" id="{624FDA66-405F-B7E8-8E40-74889C4995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5278617"/>
                  </p:ext>
                </p:extLst>
              </p:nvPr>
            </p:nvGraphicFramePr>
            <p:xfrm>
              <a:off x="3768896" y="5778944"/>
              <a:ext cx="8237108" cy="94253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64476">
                      <a:extLst>
                        <a:ext uri="{9D8B030D-6E8A-4147-A177-3AD203B41FA5}">
                          <a16:colId xmlns:a16="http://schemas.microsoft.com/office/drawing/2014/main" val="938975720"/>
                        </a:ext>
                      </a:extLst>
                    </a:gridCol>
                    <a:gridCol w="1397189">
                      <a:extLst>
                        <a:ext uri="{9D8B030D-6E8A-4147-A177-3AD203B41FA5}">
                          <a16:colId xmlns:a16="http://schemas.microsoft.com/office/drawing/2014/main" val="276994805"/>
                        </a:ext>
                      </a:extLst>
                    </a:gridCol>
                    <a:gridCol w="5075443">
                      <a:extLst>
                        <a:ext uri="{9D8B030D-6E8A-4147-A177-3AD203B41FA5}">
                          <a16:colId xmlns:a16="http://schemas.microsoft.com/office/drawing/2014/main" val="1685476570"/>
                        </a:ext>
                      </a:extLst>
                    </a:gridCol>
                  </a:tblGrid>
                  <a:tr h="942531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600" b="0" dirty="0">
                              <a:solidFill>
                                <a:schemeClr val="tx1"/>
                              </a:solidFill>
                            </a:rPr>
                            <a:t>weights in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7"/>
                          <a:stretch>
                            <a:fillRect l="-126364" t="-6667" r="-365455" b="-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7"/>
                          <a:stretch>
                            <a:fillRect l="-62095" t="-6667" r="-249" b="-1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276975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66795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7BCA6-1644-8C9C-4E1A-3622F11AC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41AB435-A109-3731-EFBB-286DC1ECD824}"/>
              </a:ext>
            </a:extLst>
          </p:cNvPr>
          <p:cNvSpPr/>
          <p:nvPr/>
        </p:nvSpPr>
        <p:spPr>
          <a:xfrm>
            <a:off x="4209890" y="2262628"/>
            <a:ext cx="844526" cy="815256"/>
          </a:xfrm>
          <a:prstGeom prst="rect">
            <a:avLst/>
          </a:prstGeom>
          <a:solidFill>
            <a:srgbClr val="ED7D31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CF387-DED1-8445-1EDE-46B665E70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95"/>
            <a:ext cx="10515600" cy="1325563"/>
          </a:xfrm>
        </p:spPr>
        <p:txBody>
          <a:bodyPr/>
          <a:lstStyle/>
          <a:p>
            <a:r>
              <a:rPr lang="en-US" dirty="0"/>
              <a:t>Anatomy and Physiology of a Hidden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103C0-108A-EEB4-F49B-F04B06E28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22</a:t>
            </a:fld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347C6C9-3309-1F3E-2ACE-3845D344A467}"/>
              </a:ext>
            </a:extLst>
          </p:cNvPr>
          <p:cNvGrpSpPr/>
          <p:nvPr/>
        </p:nvGrpSpPr>
        <p:grpSpPr>
          <a:xfrm>
            <a:off x="1097490" y="1001536"/>
            <a:ext cx="6908986" cy="3388294"/>
            <a:chOff x="1097490" y="1001536"/>
            <a:chExt cx="6908986" cy="338829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3A332B6-0C64-7844-4ACF-A6DE21BF27C6}"/>
                </a:ext>
              </a:extLst>
            </p:cNvPr>
            <p:cNvSpPr/>
            <p:nvPr/>
          </p:nvSpPr>
          <p:spPr>
            <a:xfrm>
              <a:off x="1216519" y="2310565"/>
              <a:ext cx="719387" cy="719385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0367CDC-85F4-92B6-BA5A-B69A24C62A4C}"/>
                </a:ext>
              </a:extLst>
            </p:cNvPr>
            <p:cNvSpPr/>
            <p:nvPr/>
          </p:nvSpPr>
          <p:spPr>
            <a:xfrm>
              <a:off x="4272461" y="2310565"/>
              <a:ext cx="719387" cy="719385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1BA0497-4F78-38E6-0DAC-1604DC9CFD35}"/>
                </a:ext>
              </a:extLst>
            </p:cNvPr>
            <p:cNvCxnSpPr>
              <a:cxnSpLocks/>
              <a:stCxn id="6" idx="6"/>
              <a:endCxn id="35" idx="2"/>
            </p:cNvCxnSpPr>
            <p:nvPr/>
          </p:nvCxnSpPr>
          <p:spPr>
            <a:xfrm flipV="1">
              <a:off x="4991848" y="2670257"/>
              <a:ext cx="73621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50FC41F-399A-6B2A-A298-A17643389911}"/>
                    </a:ext>
                  </a:extLst>
                </p:cNvPr>
                <p:cNvSpPr txBox="1"/>
                <p:nvPr/>
              </p:nvSpPr>
              <p:spPr>
                <a:xfrm>
                  <a:off x="4396931" y="2390606"/>
                  <a:ext cx="478914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8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0FDF40E-29DF-449F-B1D6-95923C68E3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6931" y="2390606"/>
                  <a:ext cx="478914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42507DA-BA3E-8B78-6E5B-3EBB3B6D8D69}"/>
                </a:ext>
              </a:extLst>
            </p:cNvPr>
            <p:cNvSpPr/>
            <p:nvPr/>
          </p:nvSpPr>
          <p:spPr>
            <a:xfrm>
              <a:off x="2920112" y="2422411"/>
              <a:ext cx="572042" cy="50270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400" b="0">
                  <a:solidFill>
                    <a:schemeClr val="tx1"/>
                  </a:solidFill>
                </a:rPr>
                <a:t> +</a:t>
              </a:r>
              <a:endParaRPr lang="en-US" sz="3400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0D1AFC0-4BEB-BD29-6120-752713F9A678}"/>
                </a:ext>
              </a:extLst>
            </p:cNvPr>
            <p:cNvCxnSpPr>
              <a:cxnSpLocks/>
              <a:stCxn id="12" idx="3"/>
              <a:endCxn id="6" idx="2"/>
            </p:cNvCxnSpPr>
            <p:nvPr/>
          </p:nvCxnSpPr>
          <p:spPr>
            <a:xfrm flipV="1">
              <a:off x="3492154" y="2670258"/>
              <a:ext cx="780307" cy="350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4C2E8C8-DD1F-FDD2-2B46-B6DEE5442825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1854803" y="1552880"/>
              <a:ext cx="1065309" cy="112088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2757317-3C27-9ADF-21D2-E4EA6C3AF078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1894426" y="1980476"/>
              <a:ext cx="1025686" cy="69328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A0FFF8A-A1B2-00CB-70FD-CAC273F700CA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flipV="1">
              <a:off x="1992995" y="2673763"/>
              <a:ext cx="927117" cy="69328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185A345-7B15-BDB6-532C-7E896D088C1C}"/>
                    </a:ext>
                  </a:extLst>
                </p:cNvPr>
                <p:cNvSpPr txBox="1"/>
                <p:nvPr/>
              </p:nvSpPr>
              <p:spPr>
                <a:xfrm>
                  <a:off x="1923899" y="1001536"/>
                  <a:ext cx="908967" cy="5090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sz="2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08F9866-7A39-4AFB-95F6-9F88A850C2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3899" y="1001536"/>
                  <a:ext cx="908967" cy="50905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C9B64E9-6005-7F8C-C689-B6DF53630B26}"/>
                    </a:ext>
                  </a:extLst>
                </p:cNvPr>
                <p:cNvSpPr txBox="1"/>
                <p:nvPr/>
              </p:nvSpPr>
              <p:spPr>
                <a:xfrm>
                  <a:off x="1097490" y="3497278"/>
                  <a:ext cx="957442" cy="8925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600" b="0">
                      <a:solidFill>
                        <a:schemeClr val="tx1"/>
                      </a:solidFill>
                    </a:rPr>
                    <a:t>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sz="2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C0BA7AE-8694-4786-A4DE-7A83A5816D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7490" y="3497278"/>
                  <a:ext cx="957442" cy="892552"/>
                </a:xfrm>
                <a:prstGeom prst="rect">
                  <a:avLst/>
                </a:prstGeom>
                <a:blipFill>
                  <a:blip r:embed="rId4"/>
                  <a:stretch>
                    <a:fillRect l="-5096" t="-6164" r="-445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3688E67-9DFA-4D45-8D53-107439A73B7E}"/>
                    </a:ext>
                  </a:extLst>
                </p:cNvPr>
                <p:cNvSpPr txBox="1"/>
                <p:nvPr/>
              </p:nvSpPr>
              <p:spPr>
                <a:xfrm>
                  <a:off x="4209890" y="3497277"/>
                  <a:ext cx="844526" cy="8925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600" b="0">
                      <a:solidFill>
                        <a:schemeClr val="tx1"/>
                      </a:solidFill>
                    </a:rPr>
                    <a:t>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sz="2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DA3CEBC-4727-41A8-AC34-850684B46D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9890" y="3497277"/>
                  <a:ext cx="844526" cy="892552"/>
                </a:xfrm>
                <a:prstGeom prst="rect">
                  <a:avLst/>
                </a:prstGeom>
                <a:blipFill>
                  <a:blip r:embed="rId5"/>
                  <a:stretch>
                    <a:fillRect l="-12319" t="-6164" r="-1231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0C371DF-A54F-FBAA-D8E1-9D9B28594754}"/>
                </a:ext>
              </a:extLst>
            </p:cNvPr>
            <p:cNvSpPr/>
            <p:nvPr/>
          </p:nvSpPr>
          <p:spPr>
            <a:xfrm>
              <a:off x="5728058" y="2548914"/>
              <a:ext cx="234017" cy="2426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311DF6C-71E8-F72E-4987-973564E56A1A}"/>
                </a:ext>
              </a:extLst>
            </p:cNvPr>
            <p:cNvCxnSpPr>
              <a:cxnSpLocks/>
              <a:stCxn id="35" idx="0"/>
              <a:endCxn id="43" idx="2"/>
            </p:cNvCxnSpPr>
            <p:nvPr/>
          </p:nvCxnSpPr>
          <p:spPr>
            <a:xfrm flipV="1">
              <a:off x="5845067" y="1521110"/>
              <a:ext cx="1322996" cy="102780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DD23E55-C076-320B-E8AD-981D0D7138C1}"/>
                </a:ext>
              </a:extLst>
            </p:cNvPr>
            <p:cNvCxnSpPr>
              <a:cxnSpLocks/>
              <a:stCxn id="35" idx="7"/>
            </p:cNvCxnSpPr>
            <p:nvPr/>
          </p:nvCxnSpPr>
          <p:spPr>
            <a:xfrm flipV="1">
              <a:off x="5927804" y="2227494"/>
              <a:ext cx="1240259" cy="35696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F8C506A-45C1-0CCC-58DA-E52930745EB7}"/>
                </a:ext>
              </a:extLst>
            </p:cNvPr>
            <p:cNvSpPr/>
            <p:nvPr/>
          </p:nvSpPr>
          <p:spPr>
            <a:xfrm>
              <a:off x="7168063" y="1161417"/>
              <a:ext cx="719387" cy="719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37B14612-2D9C-5510-15DA-0A67150D3141}"/>
                    </a:ext>
                  </a:extLst>
                </p:cNvPr>
                <p:cNvSpPr txBox="1"/>
                <p:nvPr/>
              </p:nvSpPr>
              <p:spPr>
                <a:xfrm>
                  <a:off x="7292533" y="1241458"/>
                  <a:ext cx="478914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8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1995D573-F7A4-43FA-916D-2FBFD4ABD0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2533" y="1241458"/>
                  <a:ext cx="478914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A747EB9-FC70-7C01-DA8D-E4FDC5FDC203}"/>
                </a:ext>
              </a:extLst>
            </p:cNvPr>
            <p:cNvCxnSpPr>
              <a:cxnSpLocks/>
              <a:stCxn id="35" idx="6"/>
            </p:cNvCxnSpPr>
            <p:nvPr/>
          </p:nvCxnSpPr>
          <p:spPr>
            <a:xfrm flipV="1">
              <a:off x="5962075" y="2621856"/>
              <a:ext cx="1205988" cy="4840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7C4E0EF-84B1-C3E2-CAF4-5C52E15949F5}"/>
                </a:ext>
              </a:extLst>
            </p:cNvPr>
            <p:cNvCxnSpPr>
              <a:cxnSpLocks/>
              <a:stCxn id="35" idx="5"/>
            </p:cNvCxnSpPr>
            <p:nvPr/>
          </p:nvCxnSpPr>
          <p:spPr>
            <a:xfrm>
              <a:off x="5927804" y="2756059"/>
              <a:ext cx="1240259" cy="61099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CD610C59-50CE-EC9D-6B1C-3CA2B0230BA0}"/>
                    </a:ext>
                  </a:extLst>
                </p:cNvPr>
                <p:cNvSpPr txBox="1"/>
                <p:nvPr/>
              </p:nvSpPr>
              <p:spPr>
                <a:xfrm>
                  <a:off x="6005413" y="1001536"/>
                  <a:ext cx="1226361" cy="5090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oMath>
                    </m:oMathPara>
                  </a14:m>
                  <a:endParaRPr lang="en-US" sz="2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D28D7B3-8590-4D34-97F6-AC4A030CE0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5413" y="1001536"/>
                  <a:ext cx="1226361" cy="50905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D2D8E56D-0505-08EE-F397-824DCAC79DA6}"/>
                    </a:ext>
                  </a:extLst>
                </p:cNvPr>
                <p:cNvSpPr txBox="1"/>
                <p:nvPr/>
              </p:nvSpPr>
              <p:spPr>
                <a:xfrm>
                  <a:off x="7049034" y="3497277"/>
                  <a:ext cx="957442" cy="8925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600" b="0">
                      <a:solidFill>
                        <a:schemeClr val="tx1"/>
                      </a:solidFill>
                    </a:rPr>
                    <a:t>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2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B7174AB4-AB05-4E22-8713-F84F4738F3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9034" y="3497277"/>
                  <a:ext cx="957442" cy="892552"/>
                </a:xfrm>
                <a:prstGeom prst="rect">
                  <a:avLst/>
                </a:prstGeom>
                <a:blipFill>
                  <a:blip r:embed="rId8"/>
                  <a:stretch>
                    <a:fillRect l="-5096" t="-6164" r="-445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8BA60720-B544-1F1A-5C79-79FB62F0ECD6}"/>
                    </a:ext>
                  </a:extLst>
                </p:cNvPr>
                <p:cNvSpPr txBox="1"/>
                <p:nvPr/>
              </p:nvSpPr>
              <p:spPr>
                <a:xfrm>
                  <a:off x="3489170" y="1841014"/>
                  <a:ext cx="740459" cy="6015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sz="2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2F2D9D0-A771-4CD8-B3B6-8B0C345E39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9170" y="1841014"/>
                  <a:ext cx="740459" cy="6015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9C7D3E34-DD28-C2F1-1666-4BEC0858645B}"/>
                    </a:ext>
                  </a:extLst>
                </p:cNvPr>
                <p:cNvSpPr txBox="1"/>
                <p:nvPr/>
              </p:nvSpPr>
              <p:spPr>
                <a:xfrm>
                  <a:off x="4996868" y="1837604"/>
                  <a:ext cx="766877" cy="6015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sz="2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74DF1B70-CBDA-4836-A95D-54DC7DCC10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6868" y="1837604"/>
                  <a:ext cx="766877" cy="60157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4E827AF-6A1B-5571-47D9-6E9B9AEC2B85}"/>
                </a:ext>
              </a:extLst>
            </p:cNvPr>
            <p:cNvCxnSpPr>
              <a:cxnSpLocks/>
              <a:stCxn id="5" idx="6"/>
              <a:endCxn id="12" idx="1"/>
            </p:cNvCxnSpPr>
            <p:nvPr/>
          </p:nvCxnSpPr>
          <p:spPr>
            <a:xfrm>
              <a:off x="1935906" y="2670258"/>
              <a:ext cx="984206" cy="3505"/>
            </a:xfrm>
            <a:prstGeom prst="straightConnector1">
              <a:avLst/>
            </a:prstGeom>
            <a:ln w="28575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0" name="Table 60">
                <a:extLst>
                  <a:ext uri="{FF2B5EF4-FFF2-40B4-BE49-F238E27FC236}">
                    <a16:creationId xmlns:a16="http://schemas.microsoft.com/office/drawing/2014/main" id="{BA325411-B73C-1422-9DB6-3537A95C0EB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47788" y="4566610"/>
              <a:ext cx="9074219" cy="21008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43794">
                      <a:extLst>
                        <a:ext uri="{9D8B030D-6E8A-4147-A177-3AD203B41FA5}">
                          <a16:colId xmlns:a16="http://schemas.microsoft.com/office/drawing/2014/main" val="974363160"/>
                        </a:ext>
                      </a:extLst>
                    </a:gridCol>
                    <a:gridCol w="1539181">
                      <a:extLst>
                        <a:ext uri="{9D8B030D-6E8A-4147-A177-3AD203B41FA5}">
                          <a16:colId xmlns:a16="http://schemas.microsoft.com/office/drawing/2014/main" val="3461890162"/>
                        </a:ext>
                      </a:extLst>
                    </a:gridCol>
                    <a:gridCol w="5591244">
                      <a:extLst>
                        <a:ext uri="{9D8B030D-6E8A-4147-A177-3AD203B41FA5}">
                          <a16:colId xmlns:a16="http://schemas.microsoft.com/office/drawing/2014/main" val="3131255344"/>
                        </a:ext>
                      </a:extLst>
                    </a:gridCol>
                  </a:tblGrid>
                  <a:tr h="345591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600" b="0" dirty="0">
                              <a:solidFill>
                                <a:schemeClr val="tx1"/>
                              </a:solidFill>
                            </a:rPr>
                            <a:t>signals in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6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600" b="0" dirty="0">
                              <a:solidFill>
                                <a:schemeClr val="tx1"/>
                              </a:solidFill>
                            </a:rPr>
                            <a:t> dimensional input vector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12897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600" b="0">
                              <a:solidFill>
                                <a:schemeClr val="tx1"/>
                              </a:solidFill>
                            </a:rPr>
                            <a:t>outputs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600" b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oMath>
                          </a14:m>
                          <a:r>
                            <a:rPr lang="en-US" sz="2600" b="0" dirty="0">
                              <a:solidFill>
                                <a:schemeClr val="tx1"/>
                              </a:solidFill>
                            </a:rPr>
                            <a:t> dimensional output vector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50015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600" b="0" dirty="0">
                              <a:solidFill>
                                <a:schemeClr val="tx1"/>
                              </a:solidFill>
                            </a:rPr>
                            <a:t>weights in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6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  <m:r>
                                            <a:rPr lang="en-US" sz="2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600" b="0" dirty="0">
                              <a:solidFill>
                                <a:schemeClr val="tx1"/>
                              </a:solidFill>
                            </a:rPr>
                            <a:t> dimensional matrix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98910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600" b="0" dirty="0">
                              <a:solidFill>
                                <a:schemeClr val="tx1"/>
                              </a:solidFill>
                            </a:rPr>
                            <a:t>weights out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6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600" b="0" dirty="0">
                              <a:solidFill>
                                <a:schemeClr val="tx1"/>
                              </a:solidFill>
                            </a:rPr>
                            <a:t> dimensional matrix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428397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0" name="Table 60">
                <a:extLst>
                  <a:ext uri="{FF2B5EF4-FFF2-40B4-BE49-F238E27FC236}">
                    <a16:creationId xmlns:a16="http://schemas.microsoft.com/office/drawing/2014/main" id="{AAA09A44-45D4-44B3-855E-88E02A8818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9669018"/>
                  </p:ext>
                </p:extLst>
              </p:nvPr>
            </p:nvGraphicFramePr>
            <p:xfrm>
              <a:off x="147788" y="4566610"/>
              <a:ext cx="9074219" cy="21008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43794">
                      <a:extLst>
                        <a:ext uri="{9D8B030D-6E8A-4147-A177-3AD203B41FA5}">
                          <a16:colId xmlns:a16="http://schemas.microsoft.com/office/drawing/2014/main" val="974363160"/>
                        </a:ext>
                      </a:extLst>
                    </a:gridCol>
                    <a:gridCol w="1539181">
                      <a:extLst>
                        <a:ext uri="{9D8B030D-6E8A-4147-A177-3AD203B41FA5}">
                          <a16:colId xmlns:a16="http://schemas.microsoft.com/office/drawing/2014/main" val="3461890162"/>
                        </a:ext>
                      </a:extLst>
                    </a:gridCol>
                    <a:gridCol w="5591244">
                      <a:extLst>
                        <a:ext uri="{9D8B030D-6E8A-4147-A177-3AD203B41FA5}">
                          <a16:colId xmlns:a16="http://schemas.microsoft.com/office/drawing/2014/main" val="3131255344"/>
                        </a:ext>
                      </a:extLst>
                    </a:gridCol>
                  </a:tblGrid>
                  <a:tr h="504127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600" b="0">
                              <a:solidFill>
                                <a:schemeClr val="tx1"/>
                              </a:solidFill>
                            </a:rPr>
                            <a:t>signals in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26482" t="-9639" r="-363241" b="-3433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62486" t="-9639" r="-218" b="-3433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1289792"/>
                      </a:ext>
                    </a:extLst>
                  </a:tr>
                  <a:tr h="504127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600" b="0">
                              <a:solidFill>
                                <a:schemeClr val="tx1"/>
                              </a:solidFill>
                            </a:rPr>
                            <a:t>outputs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26482" t="-109639" r="-363241" b="-2433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62486" t="-109639" r="-218" b="-2433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5001538"/>
                      </a:ext>
                    </a:extLst>
                  </a:tr>
                  <a:tr h="546291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600" b="0">
                              <a:solidFill>
                                <a:schemeClr val="tx1"/>
                              </a:solidFill>
                            </a:rPr>
                            <a:t>weights in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26482" t="-195506" r="-363241" b="-1269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62486" t="-195506" r="-218" b="-1269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9891092"/>
                      </a:ext>
                    </a:extLst>
                  </a:tr>
                  <a:tr h="546291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600" b="0">
                              <a:solidFill>
                                <a:schemeClr val="tx1"/>
                              </a:solidFill>
                            </a:rPr>
                            <a:t>weights out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26482" t="-292222" r="-363241" b="-2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62486" t="-292222" r="-218" b="-2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428397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F46395A-6D0F-F10E-47EA-E0018156CB50}"/>
                  </a:ext>
                </a:extLst>
              </p:cNvPr>
              <p:cNvSpPr txBox="1"/>
              <p:nvPr/>
            </p:nvSpPr>
            <p:spPr>
              <a:xfrm>
                <a:off x="8226963" y="1001536"/>
                <a:ext cx="3889847" cy="32000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/>
                  <a:t>layer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2600"/>
              </a:p>
              <a:p>
                <a:r>
                  <a:rPr lang="en-US" sz="2600"/>
                  <a:t>has “dimension”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600"/>
              </a:p>
              <a:p>
                <a:r>
                  <a:rPr lang="en-US" sz="2600"/>
                  <a:t>i.e.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600"/>
                  <a:t> nodes</a:t>
                </a:r>
              </a:p>
              <a:p>
                <a:endParaRPr lang="en-US" sz="26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Sup>
                                <m:sSubSup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3DFFC06-0AC3-40F3-9D55-5F0FA5052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6963" y="1001536"/>
                <a:ext cx="3889847" cy="3200043"/>
              </a:xfrm>
              <a:prstGeom prst="rect">
                <a:avLst/>
              </a:prstGeom>
              <a:blipFill>
                <a:blip r:embed="rId12"/>
                <a:stretch>
                  <a:fillRect l="-2821" t="-1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B27ABD0-2120-DDA7-E5B3-D6C67CBC3BAD}"/>
              </a:ext>
            </a:extLst>
          </p:cNvPr>
          <p:cNvCxnSpPr>
            <a:cxnSpLocks/>
          </p:cNvCxnSpPr>
          <p:nvPr/>
        </p:nvCxnSpPr>
        <p:spPr>
          <a:xfrm>
            <a:off x="9837384" y="3367050"/>
            <a:ext cx="0" cy="534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54E6AC9-8D71-A4B5-FD03-1045055BE5FC}"/>
              </a:ext>
            </a:extLst>
          </p:cNvPr>
          <p:cNvCxnSpPr>
            <a:cxnSpLocks/>
          </p:cNvCxnSpPr>
          <p:nvPr/>
        </p:nvCxnSpPr>
        <p:spPr>
          <a:xfrm>
            <a:off x="10349477" y="3367050"/>
            <a:ext cx="0" cy="534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734265E-E73F-E936-9A7E-9755F1BA5A90}"/>
              </a:ext>
            </a:extLst>
          </p:cNvPr>
          <p:cNvCxnSpPr>
            <a:cxnSpLocks/>
          </p:cNvCxnSpPr>
          <p:nvPr/>
        </p:nvCxnSpPr>
        <p:spPr>
          <a:xfrm>
            <a:off x="11277601" y="3367050"/>
            <a:ext cx="0" cy="534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CF7908-EFE7-ABAB-49E6-D4FF38CB3479}"/>
                  </a:ext>
                </a:extLst>
              </p:cNvPr>
              <p:cNvSpPr txBox="1"/>
              <p:nvPr/>
            </p:nvSpPr>
            <p:spPr>
              <a:xfrm>
                <a:off x="4243615" y="3072150"/>
                <a:ext cx="7698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200" dirty="0">
                    <a:solidFill>
                      <a:schemeClr val="accent2">
                        <a:lumMod val="75000"/>
                      </a:schemeClr>
                    </a:solidFill>
                  </a:rPr>
                  <a:t>-</a:t>
                </a:r>
                <a:r>
                  <a:rPr lang="en-US" sz="1200" dirty="0" err="1">
                    <a:solidFill>
                      <a:schemeClr val="accent2">
                        <a:lumMod val="75000"/>
                      </a:schemeClr>
                    </a:solidFill>
                  </a:rPr>
                  <a:t>th</a:t>
                </a:r>
                <a:r>
                  <a:rPr lang="en-US" sz="1200" dirty="0">
                    <a:solidFill>
                      <a:schemeClr val="accent2">
                        <a:lumMod val="75000"/>
                      </a:schemeClr>
                    </a:solidFill>
                  </a:rPr>
                  <a:t> node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C5F528-A4A9-62A9-4609-D0244CC61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615" y="3072150"/>
                <a:ext cx="769826" cy="276999"/>
              </a:xfrm>
              <a:prstGeom prst="rect">
                <a:avLst/>
              </a:prstGeom>
              <a:blipFill>
                <a:blip r:embed="rId13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7DF28A-26BE-CC3B-2AE5-A1AA58542B65}"/>
                  </a:ext>
                </a:extLst>
              </p:cNvPr>
              <p:cNvSpPr txBox="1"/>
              <p:nvPr/>
            </p:nvSpPr>
            <p:spPr>
              <a:xfrm>
                <a:off x="1861212" y="2628665"/>
                <a:ext cx="686150" cy="441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127B093-7D10-C49B-29AB-557080217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212" y="2628665"/>
                <a:ext cx="686150" cy="441403"/>
              </a:xfrm>
              <a:prstGeom prst="rect">
                <a:avLst/>
              </a:prstGeom>
              <a:blipFill>
                <a:blip r:embed="rId14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498372-96E2-4E65-AE99-751A5F1722DD}"/>
                  </a:ext>
                </a:extLst>
              </p:cNvPr>
              <p:cNvSpPr txBox="1"/>
              <p:nvPr/>
            </p:nvSpPr>
            <p:spPr>
              <a:xfrm>
                <a:off x="1228651" y="3017127"/>
                <a:ext cx="80445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-</a:t>
                </a:r>
                <a:r>
                  <a:rPr lang="en-US" sz="1200" dirty="0" err="1">
                    <a:solidFill>
                      <a:schemeClr val="accent1"/>
                    </a:solidFill>
                  </a:rPr>
                  <a:t>th</a:t>
                </a:r>
                <a:r>
                  <a:rPr lang="en-US" sz="1200" dirty="0">
                    <a:solidFill>
                      <a:schemeClr val="accent1"/>
                    </a:solidFill>
                  </a:rPr>
                  <a:t> node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43F7C8-F8B1-EC07-1AA7-FDEA841DD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651" y="3017127"/>
                <a:ext cx="804451" cy="276999"/>
              </a:xfrm>
              <a:prstGeom prst="rect">
                <a:avLst/>
              </a:prstGeom>
              <a:blipFill>
                <a:blip r:embed="rId15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0187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D4F04-2A99-F715-443C-22640FC90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32"/>
            <a:ext cx="10515600" cy="1325563"/>
          </a:xfrm>
        </p:spPr>
        <p:txBody>
          <a:bodyPr/>
          <a:lstStyle/>
          <a:p>
            <a:r>
              <a:rPr lang="en-US" dirty="0"/>
              <a:t>Anatomy and Physiology of a Layer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BCB1B-5784-49F1-48B4-0FB6D0106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23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40EA2A-076F-E245-7C61-D452F5AD07B2}"/>
              </a:ext>
            </a:extLst>
          </p:cNvPr>
          <p:cNvSpPr/>
          <p:nvPr/>
        </p:nvSpPr>
        <p:spPr>
          <a:xfrm>
            <a:off x="1435249" y="1020901"/>
            <a:ext cx="7803848" cy="5131905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44ECE0-1393-AF8C-5687-19356191C048}"/>
                  </a:ext>
                </a:extLst>
              </p:cNvPr>
              <p:cNvSpPr txBox="1"/>
              <p:nvPr/>
            </p:nvSpPr>
            <p:spPr>
              <a:xfrm>
                <a:off x="4768935" y="3533204"/>
                <a:ext cx="783291" cy="541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44ECE0-1393-AF8C-5687-19356191C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8935" y="3533204"/>
                <a:ext cx="783291" cy="541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45DD4B6-6FD2-6264-AF74-3D445E52857A}"/>
              </a:ext>
            </a:extLst>
          </p:cNvPr>
          <p:cNvSpPr/>
          <p:nvPr/>
        </p:nvSpPr>
        <p:spPr>
          <a:xfrm>
            <a:off x="173477" y="2030598"/>
            <a:ext cx="981163" cy="354632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DCA99EF-6E18-A3AA-C113-698A3D69AC54}"/>
                  </a:ext>
                </a:extLst>
              </p:cNvPr>
              <p:cNvSpPr txBox="1"/>
              <p:nvPr/>
            </p:nvSpPr>
            <p:spPr>
              <a:xfrm>
                <a:off x="120497" y="3533204"/>
                <a:ext cx="1154675" cy="541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DCA99EF-6E18-A3AA-C113-698A3D69A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97" y="3533204"/>
                <a:ext cx="1154675" cy="541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F8333C9D-6D36-C348-FD82-B91E2CC98A2C}"/>
              </a:ext>
            </a:extLst>
          </p:cNvPr>
          <p:cNvSpPr/>
          <p:nvPr/>
        </p:nvSpPr>
        <p:spPr>
          <a:xfrm>
            <a:off x="4612429" y="2030598"/>
            <a:ext cx="981163" cy="3546323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61B7BB-27AE-402F-D029-7D04C9E7136F}"/>
              </a:ext>
            </a:extLst>
          </p:cNvPr>
          <p:cNvSpPr/>
          <p:nvPr/>
        </p:nvSpPr>
        <p:spPr>
          <a:xfrm>
            <a:off x="1851326" y="2030598"/>
            <a:ext cx="2065866" cy="3546323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43D7C7-F55F-0F18-AABC-D7A8102333F3}"/>
              </a:ext>
            </a:extLst>
          </p:cNvPr>
          <p:cNvSpPr txBox="1"/>
          <p:nvPr/>
        </p:nvSpPr>
        <p:spPr>
          <a:xfrm>
            <a:off x="2651663" y="2057191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C0512D-1AA9-50FC-6C85-191892939B16}"/>
                  </a:ext>
                </a:extLst>
              </p:cNvPr>
              <p:cNvSpPr txBox="1"/>
              <p:nvPr/>
            </p:nvSpPr>
            <p:spPr>
              <a:xfrm>
                <a:off x="2470602" y="3533204"/>
                <a:ext cx="827314" cy="541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C0512D-1AA9-50FC-6C85-191892939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0602" y="3533204"/>
                <a:ext cx="827314" cy="541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315E8ACE-059E-9D7E-E7F6-1BE276587080}"/>
              </a:ext>
            </a:extLst>
          </p:cNvPr>
          <p:cNvSpPr/>
          <p:nvPr/>
        </p:nvSpPr>
        <p:spPr>
          <a:xfrm>
            <a:off x="1154640" y="3561443"/>
            <a:ext cx="695237" cy="48463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D4599E4-A1E2-99E6-AE2D-29DDFD1C3A17}"/>
              </a:ext>
            </a:extLst>
          </p:cNvPr>
          <p:cNvSpPr/>
          <p:nvPr/>
        </p:nvSpPr>
        <p:spPr>
          <a:xfrm>
            <a:off x="3917192" y="3561443"/>
            <a:ext cx="695237" cy="48463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66740D1-B15A-2329-D42E-BF92862D954D}"/>
                  </a:ext>
                </a:extLst>
              </p:cNvPr>
              <p:cNvSpPr txBox="1"/>
              <p:nvPr/>
            </p:nvSpPr>
            <p:spPr>
              <a:xfrm>
                <a:off x="6571129" y="3533204"/>
                <a:ext cx="4789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66740D1-B15A-2329-D42E-BF92862D9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129" y="3533204"/>
                <a:ext cx="47891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3D4D77CE-71EF-59CF-3BC6-23EC9648C0EC}"/>
              </a:ext>
            </a:extLst>
          </p:cNvPr>
          <p:cNvSpPr/>
          <p:nvPr/>
        </p:nvSpPr>
        <p:spPr>
          <a:xfrm>
            <a:off x="6317861" y="2030598"/>
            <a:ext cx="981163" cy="354632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F876C35-5524-2BD1-1EA4-4FE4ED2DC287}"/>
              </a:ext>
            </a:extLst>
          </p:cNvPr>
          <p:cNvSpPr/>
          <p:nvPr/>
        </p:nvSpPr>
        <p:spPr>
          <a:xfrm>
            <a:off x="5593592" y="3589682"/>
            <a:ext cx="695237" cy="48463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849FFB-91BE-E1F6-3117-0DDF48713889}"/>
              </a:ext>
            </a:extLst>
          </p:cNvPr>
          <p:cNvSpPr/>
          <p:nvPr/>
        </p:nvSpPr>
        <p:spPr>
          <a:xfrm>
            <a:off x="8013613" y="2057191"/>
            <a:ext cx="981163" cy="354632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8CA5C12-B68A-06B5-00EA-137157081D43}"/>
                  </a:ext>
                </a:extLst>
              </p:cNvPr>
              <p:cNvSpPr txBox="1"/>
              <p:nvPr/>
            </p:nvSpPr>
            <p:spPr>
              <a:xfrm>
                <a:off x="8098378" y="3531558"/>
                <a:ext cx="811632" cy="541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8CA5C12-B68A-06B5-00EA-137157081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378" y="3531558"/>
                <a:ext cx="811632" cy="541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row: Right 19">
            <a:extLst>
              <a:ext uri="{FF2B5EF4-FFF2-40B4-BE49-F238E27FC236}">
                <a16:creationId xmlns:a16="http://schemas.microsoft.com/office/drawing/2014/main" id="{5927608E-68A6-B951-10E3-03D355539D1C}"/>
              </a:ext>
            </a:extLst>
          </p:cNvPr>
          <p:cNvSpPr/>
          <p:nvPr/>
        </p:nvSpPr>
        <p:spPr>
          <a:xfrm>
            <a:off x="7299024" y="3588036"/>
            <a:ext cx="695237" cy="48463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C65202B-F864-020C-0A70-66B88F8C9C4F}"/>
                  </a:ext>
                </a:extLst>
              </p:cNvPr>
              <p:cNvSpPr txBox="1"/>
              <p:nvPr/>
            </p:nvSpPr>
            <p:spPr>
              <a:xfrm>
                <a:off x="4553629" y="5655918"/>
                <a:ext cx="10987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layer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C65202B-F864-020C-0A70-66B88F8C9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629" y="5655918"/>
                <a:ext cx="1098762" cy="523220"/>
              </a:xfrm>
              <a:prstGeom prst="rect">
                <a:avLst/>
              </a:prstGeom>
              <a:blipFill>
                <a:blip r:embed="rId7"/>
                <a:stretch>
                  <a:fillRect l="-11667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rrow: Right 21">
            <a:extLst>
              <a:ext uri="{FF2B5EF4-FFF2-40B4-BE49-F238E27FC236}">
                <a16:creationId xmlns:a16="http://schemas.microsoft.com/office/drawing/2014/main" id="{091CD997-207B-3AA3-F558-A30FF1AA21DF}"/>
              </a:ext>
            </a:extLst>
          </p:cNvPr>
          <p:cNvSpPr/>
          <p:nvPr/>
        </p:nvSpPr>
        <p:spPr>
          <a:xfrm>
            <a:off x="9013639" y="3583753"/>
            <a:ext cx="695237" cy="48463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54A81836-2C6F-A036-EB07-40F0A11C2EBC}"/>
                  </a:ext>
                </a:extLst>
              </p:cNvPr>
              <p:cNvSpPr/>
              <p:nvPr/>
            </p:nvSpPr>
            <p:spPr>
              <a:xfrm>
                <a:off x="4423140" y="2747794"/>
                <a:ext cx="4720855" cy="704926"/>
              </a:xfrm>
              <a:prstGeom prst="roundRect">
                <a:avLst/>
              </a:prstGeom>
              <a:solidFill>
                <a:srgbClr val="ED7D31">
                  <a:alpha val="50000"/>
                </a:srgbClr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node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54A81836-2C6F-A036-EB07-40F0A11C2E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140" y="2747794"/>
                <a:ext cx="4720855" cy="704926"/>
              </a:xfrm>
              <a:prstGeom prst="roundRect">
                <a:avLst/>
              </a:prstGeom>
              <a:blipFill>
                <a:blip r:embed="rId8"/>
                <a:stretch>
                  <a:fillRect b="-9167"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61A948C-8A12-078D-735D-517907ACAF9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154640" y="2330816"/>
            <a:ext cx="3268500" cy="76944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762B83A-E361-704A-C6AA-0E5FA1606C65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1135288" y="3100257"/>
            <a:ext cx="3287852" cy="216303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A285C2C-40E9-F846-2715-AD74EFFFE174}"/>
              </a:ext>
            </a:extLst>
          </p:cNvPr>
          <p:cNvSpPr txBox="1"/>
          <p:nvPr/>
        </p:nvSpPr>
        <p:spPr>
          <a:xfrm>
            <a:off x="4638642" y="1020901"/>
            <a:ext cx="10438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Input</a:t>
            </a:r>
          </a:p>
          <a:p>
            <a:r>
              <a:rPr lang="en-US" sz="2800" dirty="0"/>
              <a:t>Signal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9AF27962-8199-72D0-BBC7-FE14EEEA485E}"/>
              </a:ext>
            </a:extLst>
          </p:cNvPr>
          <p:cNvSpPr/>
          <p:nvPr/>
        </p:nvSpPr>
        <p:spPr>
          <a:xfrm>
            <a:off x="10308005" y="3583753"/>
            <a:ext cx="695237" cy="48463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35A4687-DBF0-32FC-038D-12F85724F6A5}"/>
                  </a:ext>
                </a:extLst>
              </p:cNvPr>
              <p:cNvSpPr txBox="1"/>
              <p:nvPr/>
            </p:nvSpPr>
            <p:spPr>
              <a:xfrm>
                <a:off x="11032092" y="3494336"/>
                <a:ext cx="1139864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35A4687-DBF0-32FC-038D-12F85724F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2092" y="3494336"/>
                <a:ext cx="1139864" cy="6155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F533904-DD16-3B9A-E886-097DA0992D18}"/>
                  </a:ext>
                </a:extLst>
              </p:cNvPr>
              <p:cNvSpPr txBox="1"/>
              <p:nvPr/>
            </p:nvSpPr>
            <p:spPr>
              <a:xfrm>
                <a:off x="9597449" y="3412333"/>
                <a:ext cx="79541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F533904-DD16-3B9A-E886-097DA0992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7449" y="3412333"/>
                <a:ext cx="795411" cy="76944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8988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1AA81-9BDF-4058-8EEA-91C8C7BAF6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40976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The Linear Signal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into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1AA81-9BDF-4058-8EEA-91C8C7BAF6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40976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E8C3DA-14BE-4753-91B0-BF5BA6C37A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86933"/>
                <a:ext cx="10515600" cy="54912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is a linear combination (using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) </a:t>
                </a:r>
              </a:p>
              <a:p>
                <a:pPr marL="0" indent="0">
                  <a:buNone/>
                </a:pPr>
                <a:r>
                  <a:rPr lang="en-US" dirty="0"/>
                  <a:t>of the outputs of the previous layer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p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e>
                        </m:eqAr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E8C3DA-14BE-4753-91B0-BF5BA6C37A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86933"/>
                <a:ext cx="10515600" cy="5491238"/>
              </a:xfrm>
              <a:blipFill>
                <a:blip r:embed="rId3"/>
                <a:stretch>
                  <a:fillRect l="-1217" t="-2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84244-064C-493B-85BD-1D1DC22E0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0C74FD5-E0BB-4CD0-AFDA-27A2AA37BDC5}"/>
                  </a:ext>
                </a:extLst>
              </p:cNvPr>
              <p:cNvSpPr txBox="1"/>
              <p:nvPr/>
            </p:nvSpPr>
            <p:spPr>
              <a:xfrm>
                <a:off x="8460462" y="12414"/>
                <a:ext cx="3342838" cy="6721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0C74FD5-E0BB-4CD0-AFDA-27A2AA37B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462" y="12414"/>
                <a:ext cx="3342838" cy="6721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Shape&#10;&#10;Description automatically generated with medium confidence">
            <a:extLst>
              <a:ext uri="{FF2B5EF4-FFF2-40B4-BE49-F238E27FC236}">
                <a16:creationId xmlns:a16="http://schemas.microsoft.com/office/drawing/2014/main" id="{8D34961F-34A7-3445-20D2-F4B6A4C0F5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882" y="3303665"/>
            <a:ext cx="3703662" cy="1775609"/>
          </a:xfrm>
          <a:prstGeom prst="rect">
            <a:avLst/>
          </a:prstGeom>
        </p:spPr>
      </p:pic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5F7209D0-E526-018F-7811-63F798F513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240" y="1250289"/>
            <a:ext cx="3697047" cy="196523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8C7AE5F-25C2-1961-F021-BBF7BC947AFA}"/>
              </a:ext>
            </a:extLst>
          </p:cNvPr>
          <p:cNvSpPr/>
          <p:nvPr/>
        </p:nvSpPr>
        <p:spPr>
          <a:xfrm>
            <a:off x="9269543" y="2033514"/>
            <a:ext cx="691848" cy="51969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D459188-96F1-F2BD-9EC3-2548A40AE87C}"/>
                  </a:ext>
                </a:extLst>
              </p:cNvPr>
              <p:cNvSpPr txBox="1"/>
              <p:nvPr/>
            </p:nvSpPr>
            <p:spPr>
              <a:xfrm>
                <a:off x="8510387" y="5339541"/>
                <a:ext cx="3354573" cy="8225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D459188-96F1-F2BD-9EC3-2548A40AE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0387" y="5339541"/>
                <a:ext cx="3354573" cy="8225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CE67AA82-7AB7-EB64-2C1C-499FB2150233}"/>
              </a:ext>
            </a:extLst>
          </p:cNvPr>
          <p:cNvSpPr/>
          <p:nvPr/>
        </p:nvSpPr>
        <p:spPr>
          <a:xfrm>
            <a:off x="9143995" y="1074287"/>
            <a:ext cx="897850" cy="1999911"/>
          </a:xfrm>
          <a:prstGeom prst="rect">
            <a:avLst/>
          </a:prstGeom>
          <a:solidFill>
            <a:schemeClr val="bg2">
              <a:lumMod val="75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46B84FC-36D0-21BB-A9D9-37FC0C97B323}"/>
                  </a:ext>
                </a:extLst>
              </p:cNvPr>
              <p:cNvSpPr txBox="1"/>
              <p:nvPr/>
            </p:nvSpPr>
            <p:spPr>
              <a:xfrm>
                <a:off x="8944217" y="542035"/>
                <a:ext cx="14689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at layer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46B84FC-36D0-21BB-A9D9-37FC0C97B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4217" y="542035"/>
                <a:ext cx="1468928" cy="523220"/>
              </a:xfrm>
              <a:prstGeom prst="rect">
                <a:avLst/>
              </a:prstGeom>
              <a:blipFill>
                <a:blip r:embed="rId8"/>
                <a:stretch>
                  <a:fillRect l="-8299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11982748-560E-A9C4-557A-223F6D82044E}"/>
              </a:ext>
            </a:extLst>
          </p:cNvPr>
          <p:cNvSpPr txBox="1"/>
          <p:nvPr/>
        </p:nvSpPr>
        <p:spPr>
          <a:xfrm>
            <a:off x="9597332" y="4903070"/>
            <a:ext cx="889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from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4F1876-153C-4035-237D-E583202E86AC}"/>
                  </a:ext>
                </a:extLst>
              </p:cNvPr>
              <p:cNvSpPr txBox="1"/>
              <p:nvPr/>
            </p:nvSpPr>
            <p:spPr>
              <a:xfrm>
                <a:off x="8280989" y="6040453"/>
                <a:ext cx="36283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at each node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/>
                  <a:t> in layer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4F1876-153C-4035-237D-E583202E8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0989" y="6040453"/>
                <a:ext cx="3628366" cy="523220"/>
              </a:xfrm>
              <a:prstGeom prst="rect">
                <a:avLst/>
              </a:prstGeom>
              <a:blipFill>
                <a:blip r:embed="rId9"/>
                <a:stretch>
                  <a:fillRect l="-3356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837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19446-01B8-5751-C7B8-E94FC6345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C87384-49BE-A7A2-BE5F-E9AA6F1C62D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40976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The 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out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C87384-49BE-A7A2-BE5F-E9AA6F1C62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40976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7D38DD-8A1D-214D-3EEB-9DDC2E4B2A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86933"/>
                <a:ext cx="10515600" cy="54912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is a linear combination (using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) </a:t>
                </a:r>
              </a:p>
              <a:p>
                <a:pPr marL="0" indent="0">
                  <a:buNone/>
                </a:pPr>
                <a:r>
                  <a:rPr lang="en-US" dirty="0"/>
                  <a:t>of the outputs of the previous layer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eqArr>
                          </m:e>
                        </m:d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7D38DD-8A1D-214D-3EEB-9DDC2E4B2A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86933"/>
                <a:ext cx="10515600" cy="5491238"/>
              </a:xfrm>
              <a:blipFill>
                <a:blip r:embed="rId3"/>
                <a:stretch>
                  <a:fillRect l="-1217" t="-1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23EA5-4833-AAC9-38CE-85DF8DBD0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D0C19B-FE50-920C-31D8-1AD967A84A07}"/>
                  </a:ext>
                </a:extLst>
              </p:cNvPr>
              <p:cNvSpPr txBox="1"/>
              <p:nvPr/>
            </p:nvSpPr>
            <p:spPr>
              <a:xfrm>
                <a:off x="8328071" y="20689"/>
                <a:ext cx="2330510" cy="5868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D0C19B-FE50-920C-31D8-1AD967A84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071" y="20689"/>
                <a:ext cx="2330510" cy="5868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9BE317E0-9886-7393-826C-81FCF95E3D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584" y="3282216"/>
            <a:ext cx="3703662" cy="1775609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4EDB164C-E8B7-87AF-7A73-6F99D491F8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644" y="1237875"/>
            <a:ext cx="3697047" cy="196523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463EA8A-9D53-4CF1-78B4-5EF85BA3F186}"/>
              </a:ext>
            </a:extLst>
          </p:cNvPr>
          <p:cNvSpPr/>
          <p:nvPr/>
        </p:nvSpPr>
        <p:spPr>
          <a:xfrm>
            <a:off x="9070947" y="2021100"/>
            <a:ext cx="691848" cy="51969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15F219-1589-19D2-8A59-321FAAEAF7B3}"/>
                  </a:ext>
                </a:extLst>
              </p:cNvPr>
              <p:cNvSpPr txBox="1"/>
              <p:nvPr/>
            </p:nvSpPr>
            <p:spPr>
              <a:xfrm>
                <a:off x="8708725" y="5338493"/>
                <a:ext cx="2419701" cy="7371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15F219-1589-19D2-8A59-321FAAEAF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725" y="5338493"/>
                <a:ext cx="2419701" cy="7371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5BF7746-A6F8-420C-CF6F-D1A2B6D63F47}"/>
              </a:ext>
            </a:extLst>
          </p:cNvPr>
          <p:cNvSpPr/>
          <p:nvPr/>
        </p:nvSpPr>
        <p:spPr>
          <a:xfrm>
            <a:off x="8945399" y="1061873"/>
            <a:ext cx="897850" cy="1999911"/>
          </a:xfrm>
          <a:prstGeom prst="rect">
            <a:avLst/>
          </a:prstGeom>
          <a:solidFill>
            <a:schemeClr val="bg2">
              <a:lumMod val="75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F0966C-E610-0C48-777A-F59338A5CB1A}"/>
                  </a:ext>
                </a:extLst>
              </p:cNvPr>
              <p:cNvSpPr txBox="1"/>
              <p:nvPr/>
            </p:nvSpPr>
            <p:spPr>
              <a:xfrm>
                <a:off x="8745621" y="529621"/>
                <a:ext cx="14689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at layer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F0966C-E610-0C48-777A-F59338A5C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5621" y="529621"/>
                <a:ext cx="1468928" cy="523220"/>
              </a:xfrm>
              <a:prstGeom prst="rect">
                <a:avLst/>
              </a:prstGeom>
              <a:blipFill>
                <a:blip r:embed="rId8"/>
                <a:stretch>
                  <a:fillRect l="-8714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6F2FD96-9F2E-9F91-A75D-B4CFE22747B0}"/>
              </a:ext>
            </a:extLst>
          </p:cNvPr>
          <p:cNvSpPr txBox="1"/>
          <p:nvPr/>
        </p:nvSpPr>
        <p:spPr>
          <a:xfrm>
            <a:off x="9267275" y="4904119"/>
            <a:ext cx="889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from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D90409-E79A-D9DF-9DC5-FDF66E36D0E7}"/>
                  </a:ext>
                </a:extLst>
              </p:cNvPr>
              <p:cNvSpPr txBox="1"/>
              <p:nvPr/>
            </p:nvSpPr>
            <p:spPr>
              <a:xfrm>
                <a:off x="8243481" y="6039405"/>
                <a:ext cx="36283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at each node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/>
                  <a:t> in layer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D90409-E79A-D9DF-9DC5-FDF66E36D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3481" y="6039405"/>
                <a:ext cx="3628366" cy="523220"/>
              </a:xfrm>
              <a:prstGeom prst="rect">
                <a:avLst/>
              </a:prstGeom>
              <a:blipFill>
                <a:blip r:embed="rId9"/>
                <a:stretch>
                  <a:fillRect l="-3361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939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F30B33-7BE7-4A28-8124-E7289E01C21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3531"/>
                <a:ext cx="10515600" cy="1325563"/>
              </a:xfrm>
            </p:spPr>
            <p:txBody>
              <a:bodyPr/>
              <a:lstStyle/>
              <a:p>
                <a:r>
                  <a:rPr lang="en-US" b="1"/>
                  <a:t>Forward Propagation:</a:t>
                </a:r>
                <a:r>
                  <a:rPr lang="en-US"/>
                  <a:t> Computing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F30B33-7BE7-4A28-8124-E7289E01C2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3531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5F92F1-DE6D-4E93-ACEA-188399A398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2229"/>
                <a:ext cx="10515600" cy="5034224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514350" indent="-514350"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				[Initialization]</a:t>
                </a:r>
              </a:p>
              <a:p>
                <a:pPr marL="514350" indent="-514350">
                  <a:buAutoNum type="arabicPeriod"/>
                </a:pPr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do			[Forward Propagation]</a:t>
                </a:r>
              </a:p>
              <a:p>
                <a:pPr marL="514350" indent="-514350">
                  <a:buAutoNum type="arabicPeriod"/>
                </a:pPr>
                <a:r>
                  <a:rPr lang="en-US" dirty="0"/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</m:oMath>
                </a14:m>
                <a:endParaRPr lang="en-US" dirty="0"/>
              </a:p>
              <a:p>
                <a:pPr marL="514350" indent="-514350">
                  <a:buAutoNum type="arabicPeriod"/>
                </a:pPr>
                <a:r>
                  <a:rPr lang="en-US" dirty="0"/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en-US" b="0" dirty="0"/>
              </a:p>
              <a:p>
                <a:pPr marL="514350" indent="-514350">
                  <a:buAutoNum type="arabicPeriod"/>
                </a:pPr>
                <a:r>
                  <a:rPr lang="en-US" b="0" dirty="0"/>
                  <a:t> end for</a:t>
                </a:r>
              </a:p>
              <a:p>
                <a:pPr marL="514350" indent="-514350"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/>
                  <a:t>				[Output]</a:t>
                </a:r>
              </a:p>
              <a:p>
                <a:pPr marL="514350" indent="-514350"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5F92F1-DE6D-4E93-ACEA-188399A398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2229"/>
                <a:ext cx="10515600" cy="5034224"/>
              </a:xfrm>
              <a:blipFill>
                <a:blip r:embed="rId3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CC8BC-FD1F-43CE-906B-C92C86FDA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C0978E-D191-4058-92D8-4FC7CA13BF2F}"/>
                  </a:ext>
                </a:extLst>
              </p:cNvPr>
              <p:cNvSpPr txBox="1"/>
              <p:nvPr/>
            </p:nvSpPr>
            <p:spPr>
              <a:xfrm>
                <a:off x="4576523" y="1052287"/>
                <a:ext cx="764176" cy="541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C0978E-D191-4058-92D8-4FC7CA13B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523" y="1052287"/>
                <a:ext cx="764176" cy="541110"/>
              </a:xfrm>
              <a:prstGeom prst="rect">
                <a:avLst/>
              </a:prstGeom>
              <a:blipFill>
                <a:blip r:embed="rId4"/>
                <a:stretch>
                  <a:fillRect r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7B8EE2-69BE-4293-9A15-45F6CC2108D9}"/>
                  </a:ext>
                </a:extLst>
              </p:cNvPr>
              <p:cNvSpPr txBox="1"/>
              <p:nvPr/>
            </p:nvSpPr>
            <p:spPr>
              <a:xfrm>
                <a:off x="2387657" y="1052287"/>
                <a:ext cx="764176" cy="541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7B8EE2-69BE-4293-9A15-45F6CC210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657" y="1052287"/>
                <a:ext cx="764176" cy="541110"/>
              </a:xfrm>
              <a:prstGeom prst="rect">
                <a:avLst/>
              </a:prstGeom>
              <a:blipFill>
                <a:blip r:embed="rId5"/>
                <a:stretch>
                  <a:fillRect r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2EC48F-64A9-4F6F-B093-F61612AC1B28}"/>
                  </a:ext>
                </a:extLst>
              </p:cNvPr>
              <p:cNvSpPr txBox="1"/>
              <p:nvPr/>
            </p:nvSpPr>
            <p:spPr>
              <a:xfrm>
                <a:off x="7756827" y="1052287"/>
                <a:ext cx="764176" cy="541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2EC48F-64A9-4F6F-B093-F61612AC1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827" y="1052287"/>
                <a:ext cx="764176" cy="541110"/>
              </a:xfrm>
              <a:prstGeom prst="rect">
                <a:avLst/>
              </a:prstGeom>
              <a:blipFill>
                <a:blip r:embed="rId6"/>
                <a:stretch>
                  <a:fillRect r="-3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929340-36F4-4881-8C71-0A1204A748C5}"/>
                  </a:ext>
                </a:extLst>
              </p:cNvPr>
              <p:cNvSpPr txBox="1"/>
              <p:nvPr/>
            </p:nvSpPr>
            <p:spPr>
              <a:xfrm>
                <a:off x="5661745" y="1088539"/>
                <a:ext cx="764176" cy="541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929340-36F4-4881-8C71-0A1204A74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745" y="1088539"/>
                <a:ext cx="764176" cy="541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9889F3-AA99-49DB-9CD0-1ED86ACD3F2D}"/>
                  </a:ext>
                </a:extLst>
              </p:cNvPr>
              <p:cNvSpPr txBox="1"/>
              <p:nvPr/>
            </p:nvSpPr>
            <p:spPr>
              <a:xfrm>
                <a:off x="3421967" y="1088539"/>
                <a:ext cx="764176" cy="541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9889F3-AA99-49DB-9CD0-1ED86ACD3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967" y="1088539"/>
                <a:ext cx="764176" cy="541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132D8A-4844-4265-B3E2-EB78880FC012}"/>
                  </a:ext>
                </a:extLst>
              </p:cNvPr>
              <p:cNvSpPr txBox="1"/>
              <p:nvPr/>
            </p:nvSpPr>
            <p:spPr>
              <a:xfrm>
                <a:off x="8711420" y="1088539"/>
                <a:ext cx="764176" cy="541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132D8A-4844-4265-B3E2-EB78880FC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1420" y="1088539"/>
                <a:ext cx="764176" cy="541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3169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9CB97D-A98F-A6A4-8016-6D3005BA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EAAEC8B4-A7B4-7819-84BE-238D47712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03"/>
          <a:stretch/>
        </p:blipFill>
        <p:spPr>
          <a:xfrm>
            <a:off x="0" y="68262"/>
            <a:ext cx="12117234" cy="672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51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6E3D9-4296-DF3D-9BE5-6DEBE6E33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FF0D7A-316C-7E02-FF70-6334F3857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A7B240D1-79E2-A9E6-5596-7887F3F99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03"/>
          <a:stretch/>
        </p:blipFill>
        <p:spPr>
          <a:xfrm>
            <a:off x="0" y="68262"/>
            <a:ext cx="12117234" cy="6721475"/>
          </a:xfrm>
          <a:prstGeom prst="rect">
            <a:avLst/>
          </a:prstGeom>
        </p:spPr>
      </p:pic>
      <p:pic>
        <p:nvPicPr>
          <p:cNvPr id="5" name="Picture 4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3B51883C-3355-8633-BF21-417D9F035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69" y="434772"/>
            <a:ext cx="7189565" cy="1563688"/>
          </a:xfrm>
          <a:prstGeom prst="rect">
            <a:avLst/>
          </a:prstGeom>
          <a:ln w="63500">
            <a:solidFill>
              <a:schemeClr val="bg1"/>
            </a:solidFill>
          </a:ln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B901272-6D52-E86C-7311-4564BB67D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814" y="2066722"/>
            <a:ext cx="3875985" cy="4289628"/>
          </a:xfrm>
          <a:prstGeom prst="rect">
            <a:avLst/>
          </a:prstGeom>
          <a:ln w="635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769149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A2455-87F7-C6EA-737A-D529CED91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E32C5D-2749-D536-02ED-52B4CA4FA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2F20A9E1-1D2D-846E-CE3C-A5DF85C66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171583" cy="689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36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D3C7D5-41A0-24B8-51D9-31FF29021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 descr="Introduction to Convolutional Neural Network - Analytics Vidhya">
            <a:extLst>
              <a:ext uri="{FF2B5EF4-FFF2-40B4-BE49-F238E27FC236}">
                <a16:creationId xmlns:a16="http://schemas.microsoft.com/office/drawing/2014/main" id="{F72A22FA-1930-9F67-8FD4-C41F4BC6F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525"/>
            <a:ext cx="12192000" cy="652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9A3548-C0C2-C21C-0927-BB8D308AF895}"/>
              </a:ext>
            </a:extLst>
          </p:cNvPr>
          <p:cNvSpPr txBox="1"/>
          <p:nvPr/>
        </p:nvSpPr>
        <p:spPr>
          <a:xfrm>
            <a:off x="371960" y="195262"/>
            <a:ext cx="64852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Convolutional</a:t>
            </a:r>
            <a:r>
              <a:rPr lang="zh-CN" altLang="en-US" sz="4000" dirty="0"/>
              <a:t> </a:t>
            </a:r>
            <a:r>
              <a:rPr lang="en-US" altLang="zh-CN" sz="4000" dirty="0"/>
              <a:t>Neural</a:t>
            </a:r>
            <a:r>
              <a:rPr lang="zh-CN" altLang="en-US" sz="4000" dirty="0"/>
              <a:t> </a:t>
            </a:r>
            <a:r>
              <a:rPr lang="en-US" altLang="zh-CN" sz="4000" dirty="0"/>
              <a:t>Network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27242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000D66-786D-49CA-D794-CD9FDFB6F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15F10CE-E050-8A9B-48C8-24797439E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171583" cy="6894723"/>
          </a:xfrm>
          <a:prstGeom prst="rect">
            <a:avLst/>
          </a:prstGeom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15A63B7-883B-CE7A-A29E-DD61530EC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041279"/>
            <a:ext cx="3557380" cy="4633715"/>
          </a:xfrm>
          <a:prstGeom prst="rect">
            <a:avLst/>
          </a:prstGeom>
          <a:ln w="63500">
            <a:solidFill>
              <a:schemeClr val="bg1"/>
            </a:solidFill>
          </a:ln>
        </p:spPr>
      </p:pic>
      <p:pic>
        <p:nvPicPr>
          <p:cNvPr id="8" name="Picture 7" descr="A computer screen shot of a number&#10;&#10;Description automatically generated">
            <a:extLst>
              <a:ext uri="{FF2B5EF4-FFF2-40B4-BE49-F238E27FC236}">
                <a16:creationId xmlns:a16="http://schemas.microsoft.com/office/drawing/2014/main" id="{FA8DE1C9-81A8-55D6-9315-35EA81A3C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384" y="196258"/>
            <a:ext cx="7404596" cy="1754257"/>
          </a:xfrm>
          <a:prstGeom prst="rect">
            <a:avLst/>
          </a:prstGeom>
          <a:ln w="635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893994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09D3E62-344D-0817-C9BA-C31F2D340EF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09D3E62-344D-0817-C9BA-C31F2D340E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44A540-7D79-B5F9-2728-AD1958D76F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 classification, regression: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44A540-7D79-B5F9-2728-AD1958D76F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06937-99D2-548F-D401-A53417E4B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583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933EE3-210A-41DA-9160-3E2022A60BF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8457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Fitting the Data: 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933EE3-210A-41DA-9160-3E2022A60B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8457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4CE702-205C-4887-AD91-40C1288574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00296"/>
                <a:ext cx="10515600" cy="507666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4CE702-205C-4887-AD91-40C1288574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00296"/>
                <a:ext cx="10515600" cy="5076668"/>
              </a:xfrm>
              <a:blipFill>
                <a:blip r:embed="rId3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4A51F-C78E-4877-93AF-4025F92DD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B2F8D1-A794-472C-85A6-772B3D5DB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98" y="3124484"/>
            <a:ext cx="4521281" cy="35969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BF3420-3322-44DC-8E32-E326E6CD8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9376" y="3120676"/>
            <a:ext cx="3840627" cy="33285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3BF888-41FE-46FC-9302-F2C3D7A5845C}"/>
                  </a:ext>
                </a:extLst>
              </p:cNvPr>
              <p:cNvSpPr txBox="1"/>
              <p:nvPr/>
            </p:nvSpPr>
            <p:spPr>
              <a:xfrm>
                <a:off x="8927960" y="3120676"/>
                <a:ext cx="2852127" cy="31085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Using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(⋅)</m:t>
                        </m:r>
                      </m:e>
                    </m:func>
                  </m:oMath>
                </a14:m>
                <a:endParaRPr lang="en-US" sz="2800" dirty="0"/>
              </a:p>
              <a:p>
                <a:r>
                  <a:rPr lang="en-US" sz="2800" dirty="0"/>
                  <a:t>instead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endParaRPr lang="en-US" sz="2800" dirty="0"/>
              </a:p>
              <a:p>
                <a:r>
                  <a:rPr lang="en-US" sz="2800" dirty="0"/>
                  <a:t>makes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endParaRPr lang="en-US" sz="2800" dirty="0"/>
              </a:p>
              <a:p>
                <a:r>
                  <a:rPr lang="en-US" sz="2800" dirty="0"/>
                  <a:t>differentiable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Allows using</a:t>
                </a:r>
              </a:p>
              <a:p>
                <a:r>
                  <a:rPr lang="en-US" sz="2800" dirty="0"/>
                  <a:t>gradient descent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3BF888-41FE-46FC-9302-F2C3D7A58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960" y="3120676"/>
                <a:ext cx="2852127" cy="3108543"/>
              </a:xfrm>
              <a:prstGeom prst="rect">
                <a:avLst/>
              </a:prstGeom>
              <a:blipFill>
                <a:blip r:embed="rId6"/>
                <a:stretch>
                  <a:fillRect l="-4497" t="-1961" b="-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365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965E2-848A-4965-8233-937EE4F59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926E0B-DD9E-49CA-A2E7-3B0D8774D1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738175"/>
                <a:ext cx="10515600" cy="3438787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Need to compute the gradient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926E0B-DD9E-49CA-A2E7-3B0D8774D1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738175"/>
                <a:ext cx="10515600" cy="3438787"/>
              </a:xfrm>
              <a:blipFill>
                <a:blip r:embed="rId2"/>
                <a:stretch>
                  <a:fillRect l="-1217" b="-1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6721F-E70D-48CD-A70B-F5896CBF5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9237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D7DC643-F9CF-4AC7-9ACF-FAB5FA3A4B7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26463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Gradient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D7DC643-F9CF-4AC7-9ACF-FAB5FA3A4B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26463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8A8D22-D75F-4EC6-8429-E5DEF88B4B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22438"/>
                <a:ext cx="10971590" cy="56363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Given weights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, 					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gradient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Need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8A8D22-D75F-4EC6-8429-E5DEF88B4B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22438"/>
                <a:ext cx="10971590" cy="5636381"/>
              </a:xfrm>
              <a:blipFill>
                <a:blip r:embed="rId3"/>
                <a:stretch>
                  <a:fillRect l="-1167" t="-1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87D2C9-5268-48CE-B51F-F8998BBE8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27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D4054-55DC-4582-9356-BE6341673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976"/>
            <a:ext cx="10515600" cy="1325563"/>
          </a:xfrm>
        </p:spPr>
        <p:txBody>
          <a:bodyPr/>
          <a:lstStyle/>
          <a:p>
            <a:r>
              <a:rPr lang="en-US" dirty="0"/>
              <a:t>The Neural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3CEDC-3BD7-4B39-8024-12646744A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35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0E21E1A-D4FB-4C30-9B9F-49202E98D87C}"/>
              </a:ext>
            </a:extLst>
          </p:cNvPr>
          <p:cNvSpPr/>
          <p:nvPr/>
        </p:nvSpPr>
        <p:spPr>
          <a:xfrm>
            <a:off x="5008465" y="2583591"/>
            <a:ext cx="719387" cy="719385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68479C2-A27D-43AF-B8EF-0B19D9413A52}"/>
              </a:ext>
            </a:extLst>
          </p:cNvPr>
          <p:cNvSpPr/>
          <p:nvPr/>
        </p:nvSpPr>
        <p:spPr>
          <a:xfrm>
            <a:off x="5024807" y="3516048"/>
            <a:ext cx="719388" cy="719385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B4FE0A9-9993-4EB2-BC49-CF0ACCADD157}"/>
              </a:ext>
            </a:extLst>
          </p:cNvPr>
          <p:cNvGrpSpPr/>
          <p:nvPr/>
        </p:nvGrpSpPr>
        <p:grpSpPr>
          <a:xfrm>
            <a:off x="5008464" y="1651134"/>
            <a:ext cx="719387" cy="719385"/>
            <a:chOff x="736720" y="3488588"/>
            <a:chExt cx="780057" cy="75838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E69FC8E-2496-4D97-9B62-973E7B70DFD8}"/>
                </a:ext>
              </a:extLst>
            </p:cNvPr>
            <p:cNvSpPr/>
            <p:nvPr/>
          </p:nvSpPr>
          <p:spPr>
            <a:xfrm>
              <a:off x="736720" y="3488588"/>
              <a:ext cx="780057" cy="7583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47620C-85B9-4602-B6F8-F44480290309}"/>
                    </a:ext>
                  </a:extLst>
                </p:cNvPr>
                <p:cNvSpPr txBox="1"/>
                <p:nvPr/>
              </p:nvSpPr>
              <p:spPr>
                <a:xfrm>
                  <a:off x="892257" y="3592578"/>
                  <a:ext cx="504424" cy="551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47620C-85B9-4602-B6F8-F444802903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257" y="3592578"/>
                  <a:ext cx="504424" cy="55158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4F5EB3D2-3FBC-4ABB-A0F6-1E22BFC393AC}"/>
              </a:ext>
            </a:extLst>
          </p:cNvPr>
          <p:cNvSpPr/>
          <p:nvPr/>
        </p:nvSpPr>
        <p:spPr>
          <a:xfrm>
            <a:off x="6824988" y="2583591"/>
            <a:ext cx="719387" cy="719385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5842E5-E685-4440-85B2-DCC738BFD5F7}"/>
                  </a:ext>
                </a:extLst>
              </p:cNvPr>
              <p:cNvSpPr txBox="1"/>
              <p:nvPr/>
            </p:nvSpPr>
            <p:spPr>
              <a:xfrm>
                <a:off x="8024896" y="2636010"/>
                <a:ext cx="1139864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5842E5-E685-4440-85B2-DCC738BFD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4896" y="2636010"/>
                <a:ext cx="1139864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DACF4DB-FA6F-41E4-A8D6-463D8D2A8AD8}"/>
              </a:ext>
            </a:extLst>
          </p:cNvPr>
          <p:cNvCxnSpPr>
            <a:stCxn id="8" idx="6"/>
            <a:endCxn id="10" idx="1"/>
          </p:cNvCxnSpPr>
          <p:nvPr/>
        </p:nvCxnSpPr>
        <p:spPr>
          <a:xfrm>
            <a:off x="5727851" y="2010827"/>
            <a:ext cx="1202489" cy="678115"/>
          </a:xfrm>
          <a:prstGeom prst="straightConnector1">
            <a:avLst/>
          </a:prstGeom>
          <a:ln w="28575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9D7742-DE23-43CF-B5EE-2DBABA12E53C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5727852" y="2943284"/>
            <a:ext cx="1097136" cy="0"/>
          </a:xfrm>
          <a:prstGeom prst="straightConnector1">
            <a:avLst/>
          </a:prstGeom>
          <a:ln w="28575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FE966C0-D24A-42A1-84CA-065DF42A6AC7}"/>
              </a:ext>
            </a:extLst>
          </p:cNvPr>
          <p:cNvCxnSpPr>
            <a:cxnSpLocks/>
            <a:stCxn id="6" idx="6"/>
            <a:endCxn id="10" idx="3"/>
          </p:cNvCxnSpPr>
          <p:nvPr/>
        </p:nvCxnSpPr>
        <p:spPr>
          <a:xfrm flipV="1">
            <a:off x="5744194" y="3197625"/>
            <a:ext cx="1186146" cy="678116"/>
          </a:xfrm>
          <a:prstGeom prst="straightConnector1">
            <a:avLst/>
          </a:prstGeom>
          <a:ln w="28575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BFF38DE-2DD3-47C5-B65F-C501A06A2C60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7544375" y="2943284"/>
            <a:ext cx="480521" cy="50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E6A1D335-5C20-4901-BDA0-58FFCAC587E0}"/>
              </a:ext>
            </a:extLst>
          </p:cNvPr>
          <p:cNvSpPr/>
          <p:nvPr/>
        </p:nvSpPr>
        <p:spPr>
          <a:xfrm>
            <a:off x="3097740" y="2578753"/>
            <a:ext cx="719387" cy="719385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4989585-AC16-48BE-9E31-5BB6564984E1}"/>
              </a:ext>
            </a:extLst>
          </p:cNvPr>
          <p:cNvSpPr/>
          <p:nvPr/>
        </p:nvSpPr>
        <p:spPr>
          <a:xfrm>
            <a:off x="3114082" y="3511210"/>
            <a:ext cx="719388" cy="71938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35934AD-1146-4CB5-89D1-7D8D1A7D95AB}"/>
              </a:ext>
            </a:extLst>
          </p:cNvPr>
          <p:cNvGrpSpPr/>
          <p:nvPr/>
        </p:nvGrpSpPr>
        <p:grpSpPr>
          <a:xfrm>
            <a:off x="3097739" y="1602754"/>
            <a:ext cx="719387" cy="719385"/>
            <a:chOff x="736720" y="3488588"/>
            <a:chExt cx="780057" cy="758388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8D0875C-C22E-4348-9F08-4DF5B3D92979}"/>
                </a:ext>
              </a:extLst>
            </p:cNvPr>
            <p:cNvSpPr/>
            <p:nvPr/>
          </p:nvSpPr>
          <p:spPr>
            <a:xfrm>
              <a:off x="736720" y="3488588"/>
              <a:ext cx="780057" cy="7583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432E42D-3BB8-4B63-BCBA-84791383D3A1}"/>
                    </a:ext>
                  </a:extLst>
                </p:cNvPr>
                <p:cNvSpPr txBox="1"/>
                <p:nvPr/>
              </p:nvSpPr>
              <p:spPr>
                <a:xfrm>
                  <a:off x="892257" y="3592578"/>
                  <a:ext cx="504424" cy="551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432E42D-3BB8-4B63-BCBA-84791383D3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257" y="3592578"/>
                  <a:ext cx="504424" cy="5515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FD57DA6-AF6F-4B34-AE0F-60768791628D}"/>
              </a:ext>
            </a:extLst>
          </p:cNvPr>
          <p:cNvGrpSpPr/>
          <p:nvPr/>
        </p:nvGrpSpPr>
        <p:grpSpPr>
          <a:xfrm>
            <a:off x="1018851" y="2578753"/>
            <a:ext cx="719387" cy="719385"/>
            <a:chOff x="736720" y="3488588"/>
            <a:chExt cx="780057" cy="758388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047AF2C-3101-4FF4-AFB2-82DAFD2D1E32}"/>
                </a:ext>
              </a:extLst>
            </p:cNvPr>
            <p:cNvSpPr/>
            <p:nvPr/>
          </p:nvSpPr>
          <p:spPr>
            <a:xfrm>
              <a:off x="736720" y="3488588"/>
              <a:ext cx="780057" cy="7583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1DFBA3F-614D-4A67-9446-0DFDDB1DEDF9}"/>
                    </a:ext>
                  </a:extLst>
                </p:cNvPr>
                <p:cNvSpPr txBox="1"/>
                <p:nvPr/>
              </p:nvSpPr>
              <p:spPr>
                <a:xfrm>
                  <a:off x="838200" y="3549259"/>
                  <a:ext cx="664198" cy="551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1DFBA3F-614D-4A67-9446-0DFDDB1DED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3549259"/>
                  <a:ext cx="664198" cy="5515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2542745-B248-412B-A9F9-986E254AC8B1}"/>
              </a:ext>
            </a:extLst>
          </p:cNvPr>
          <p:cNvGrpSpPr/>
          <p:nvPr/>
        </p:nvGrpSpPr>
        <p:grpSpPr>
          <a:xfrm>
            <a:off x="1035193" y="3511210"/>
            <a:ext cx="719388" cy="719385"/>
            <a:chOff x="736720" y="3488588"/>
            <a:chExt cx="780057" cy="758388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D4FD3AB-B164-4D79-A7B0-EBCB74BE4239}"/>
                </a:ext>
              </a:extLst>
            </p:cNvPr>
            <p:cNvSpPr/>
            <p:nvPr/>
          </p:nvSpPr>
          <p:spPr>
            <a:xfrm>
              <a:off x="736720" y="3488588"/>
              <a:ext cx="780057" cy="7583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B11DDF1-D220-4BC5-ABF5-5A4038D15BF8}"/>
                    </a:ext>
                  </a:extLst>
                </p:cNvPr>
                <p:cNvSpPr txBox="1"/>
                <p:nvPr/>
              </p:nvSpPr>
              <p:spPr>
                <a:xfrm>
                  <a:off x="838200" y="3549259"/>
                  <a:ext cx="673167" cy="551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B11DDF1-D220-4BC5-ABF5-5A4038D15B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3549259"/>
                  <a:ext cx="673167" cy="5515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3B4B2AB-7A67-4208-AEA7-02E389870B86}"/>
              </a:ext>
            </a:extLst>
          </p:cNvPr>
          <p:cNvGrpSpPr/>
          <p:nvPr/>
        </p:nvGrpSpPr>
        <p:grpSpPr>
          <a:xfrm>
            <a:off x="1018850" y="1602754"/>
            <a:ext cx="719387" cy="719385"/>
            <a:chOff x="736720" y="3488588"/>
            <a:chExt cx="780057" cy="758388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DAEDF4F-FC2C-4659-8809-9FFDE0C87010}"/>
                </a:ext>
              </a:extLst>
            </p:cNvPr>
            <p:cNvSpPr/>
            <p:nvPr/>
          </p:nvSpPr>
          <p:spPr>
            <a:xfrm>
              <a:off x="736720" y="3488588"/>
              <a:ext cx="780057" cy="7583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5A39729B-2E99-4ED0-A255-D3D619A98445}"/>
                    </a:ext>
                  </a:extLst>
                </p:cNvPr>
                <p:cNvSpPr txBox="1"/>
                <p:nvPr/>
              </p:nvSpPr>
              <p:spPr>
                <a:xfrm>
                  <a:off x="892257" y="3592578"/>
                  <a:ext cx="504424" cy="551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5A39729B-2E99-4ED0-A255-D3D619A984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257" y="3592578"/>
                  <a:ext cx="504424" cy="5515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59098CC-629A-4BAB-AADE-A9B50869D2C6}"/>
              </a:ext>
            </a:extLst>
          </p:cNvPr>
          <p:cNvGrpSpPr/>
          <p:nvPr/>
        </p:nvGrpSpPr>
        <p:grpSpPr>
          <a:xfrm>
            <a:off x="1035246" y="5182772"/>
            <a:ext cx="738699" cy="719385"/>
            <a:chOff x="736720" y="3488588"/>
            <a:chExt cx="800997" cy="758388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EF6313E-2647-4762-BB78-C206212433B9}"/>
                </a:ext>
              </a:extLst>
            </p:cNvPr>
            <p:cNvSpPr/>
            <p:nvPr/>
          </p:nvSpPr>
          <p:spPr>
            <a:xfrm>
              <a:off x="736720" y="3488588"/>
              <a:ext cx="780057" cy="7583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C79B72E-C0AF-4F45-8EF5-86BE8162E3B6}"/>
                    </a:ext>
                  </a:extLst>
                </p:cNvPr>
                <p:cNvSpPr txBox="1"/>
                <p:nvPr/>
              </p:nvSpPr>
              <p:spPr>
                <a:xfrm>
                  <a:off x="838200" y="3549259"/>
                  <a:ext cx="699517" cy="551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C79B72E-C0AF-4F45-8EF5-86BE8162E3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3549259"/>
                  <a:ext cx="699517" cy="5515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7F42476-5290-46E4-9BDC-CD16007D2AD8}"/>
                  </a:ext>
                </a:extLst>
              </p:cNvPr>
              <p:cNvSpPr txBox="1"/>
              <p:nvPr/>
            </p:nvSpPr>
            <p:spPr>
              <a:xfrm>
                <a:off x="1187938" y="4370132"/>
                <a:ext cx="413896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3400" b="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7F42476-5290-46E4-9BDC-CD16007D2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938" y="4370132"/>
                <a:ext cx="413896" cy="6155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A762D09-64C1-4A36-80B5-D47DDD8DC66E}"/>
                  </a:ext>
                </a:extLst>
              </p:cNvPr>
              <p:cNvSpPr txBox="1"/>
              <p:nvPr/>
            </p:nvSpPr>
            <p:spPr>
              <a:xfrm>
                <a:off x="3217975" y="2688868"/>
                <a:ext cx="47891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A762D09-64C1-4A36-80B5-D47DDD8DC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975" y="2688868"/>
                <a:ext cx="47891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FB012FB-2DEC-41A3-A8FB-BB2F86099A66}"/>
                  </a:ext>
                </a:extLst>
              </p:cNvPr>
              <p:cNvSpPr txBox="1"/>
              <p:nvPr/>
            </p:nvSpPr>
            <p:spPr>
              <a:xfrm>
                <a:off x="3241179" y="3612048"/>
                <a:ext cx="47891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FB012FB-2DEC-41A3-A8FB-BB2F86099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179" y="3612048"/>
                <a:ext cx="47891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94711FE-4F41-401E-80BC-9E47995BC6AF}"/>
                  </a:ext>
                </a:extLst>
              </p:cNvPr>
              <p:cNvSpPr txBox="1"/>
              <p:nvPr/>
            </p:nvSpPr>
            <p:spPr>
              <a:xfrm>
                <a:off x="5128700" y="2684684"/>
                <a:ext cx="4789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94711FE-4F41-401E-80BC-9E47995BC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700" y="2684684"/>
                <a:ext cx="47891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6796DD2-A419-48FE-A882-00A536467421}"/>
                  </a:ext>
                </a:extLst>
              </p:cNvPr>
              <p:cNvSpPr txBox="1"/>
              <p:nvPr/>
            </p:nvSpPr>
            <p:spPr>
              <a:xfrm>
                <a:off x="5128700" y="3614129"/>
                <a:ext cx="4789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6796DD2-A419-48FE-A882-00A536467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700" y="3614129"/>
                <a:ext cx="47891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8F341F44-A472-4936-920F-DD26B52652C6}"/>
              </a:ext>
            </a:extLst>
          </p:cNvPr>
          <p:cNvSpPr/>
          <p:nvPr/>
        </p:nvSpPr>
        <p:spPr>
          <a:xfrm>
            <a:off x="3097738" y="4486751"/>
            <a:ext cx="719388" cy="71938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0BE9F56-DA81-4B7A-B948-3F99C9565195}"/>
                  </a:ext>
                </a:extLst>
              </p:cNvPr>
              <p:cNvSpPr txBox="1"/>
              <p:nvPr/>
            </p:nvSpPr>
            <p:spPr>
              <a:xfrm>
                <a:off x="3224835" y="4587589"/>
                <a:ext cx="47891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0BE9F56-DA81-4B7A-B948-3F99C9565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835" y="4587589"/>
                <a:ext cx="47891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6B9EC50-57AD-414B-A570-CB1B6CAEC924}"/>
              </a:ext>
            </a:extLst>
          </p:cNvPr>
          <p:cNvCxnSpPr>
            <a:cxnSpLocks/>
          </p:cNvCxnSpPr>
          <p:nvPr/>
        </p:nvCxnSpPr>
        <p:spPr>
          <a:xfrm>
            <a:off x="1731605" y="1949243"/>
            <a:ext cx="1359503" cy="975999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D13DDA5-F744-4EE7-9811-5ECCBBD9884D}"/>
              </a:ext>
            </a:extLst>
          </p:cNvPr>
          <p:cNvCxnSpPr>
            <a:cxnSpLocks/>
            <a:stCxn id="42" idx="6"/>
            <a:endCxn id="22" idx="2"/>
          </p:cNvCxnSpPr>
          <p:nvPr/>
        </p:nvCxnSpPr>
        <p:spPr>
          <a:xfrm>
            <a:off x="1738238" y="2938446"/>
            <a:ext cx="1359502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F07E7CE-D292-4D82-A57F-D73EA9776D1B}"/>
              </a:ext>
            </a:extLst>
          </p:cNvPr>
          <p:cNvCxnSpPr>
            <a:cxnSpLocks/>
            <a:stCxn id="45" idx="6"/>
            <a:endCxn id="22" idx="2"/>
          </p:cNvCxnSpPr>
          <p:nvPr/>
        </p:nvCxnSpPr>
        <p:spPr>
          <a:xfrm flipV="1">
            <a:off x="1754581" y="2938446"/>
            <a:ext cx="1343159" cy="93245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41E0501-DBBE-40AE-9289-714ADD7C619C}"/>
              </a:ext>
            </a:extLst>
          </p:cNvPr>
          <p:cNvCxnSpPr>
            <a:cxnSpLocks/>
            <a:stCxn id="60" idx="3"/>
            <a:endCxn id="22" idx="2"/>
          </p:cNvCxnSpPr>
          <p:nvPr/>
        </p:nvCxnSpPr>
        <p:spPr>
          <a:xfrm flipV="1">
            <a:off x="1773945" y="2938446"/>
            <a:ext cx="1323795" cy="256348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EE1F87D-1E35-4F1F-B8DF-3658F6B05FCE}"/>
              </a:ext>
            </a:extLst>
          </p:cNvPr>
          <p:cNvCxnSpPr>
            <a:cxnSpLocks/>
            <a:stCxn id="22" idx="6"/>
            <a:endCxn id="5" idx="2"/>
          </p:cNvCxnSpPr>
          <p:nvPr/>
        </p:nvCxnSpPr>
        <p:spPr>
          <a:xfrm>
            <a:off x="3817127" y="2938446"/>
            <a:ext cx="1191338" cy="4838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D1927D0-9460-4653-B8BF-777DEC39C30C}"/>
              </a:ext>
            </a:extLst>
          </p:cNvPr>
          <p:cNvCxnSpPr>
            <a:cxnSpLocks/>
          </p:cNvCxnSpPr>
          <p:nvPr/>
        </p:nvCxnSpPr>
        <p:spPr>
          <a:xfrm>
            <a:off x="1738237" y="2950478"/>
            <a:ext cx="1359502" cy="0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14BDCF3-89D4-4D21-8988-3969F6EC88C2}"/>
              </a:ext>
            </a:extLst>
          </p:cNvPr>
          <p:cNvCxnSpPr>
            <a:cxnSpLocks/>
          </p:cNvCxnSpPr>
          <p:nvPr/>
        </p:nvCxnSpPr>
        <p:spPr>
          <a:xfrm flipV="1">
            <a:off x="1754580" y="2950478"/>
            <a:ext cx="1343159" cy="932457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970E60D-9DC3-405D-A02F-D5844998EFAB}"/>
              </a:ext>
            </a:extLst>
          </p:cNvPr>
          <p:cNvCxnSpPr>
            <a:cxnSpLocks/>
          </p:cNvCxnSpPr>
          <p:nvPr/>
        </p:nvCxnSpPr>
        <p:spPr>
          <a:xfrm flipV="1">
            <a:off x="1773944" y="2950478"/>
            <a:ext cx="1323795" cy="2563487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0D17811-9D92-4A9A-BE34-BC24786B74F4}"/>
              </a:ext>
            </a:extLst>
          </p:cNvPr>
          <p:cNvCxnSpPr>
            <a:cxnSpLocks/>
            <a:stCxn id="48" idx="6"/>
            <a:endCxn id="23" idx="2"/>
          </p:cNvCxnSpPr>
          <p:nvPr/>
        </p:nvCxnSpPr>
        <p:spPr>
          <a:xfrm>
            <a:off x="1738237" y="1962447"/>
            <a:ext cx="1375845" cy="1908456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BAAEEA2-BF4E-447A-BA80-77F65E37BB55}"/>
              </a:ext>
            </a:extLst>
          </p:cNvPr>
          <p:cNvCxnSpPr>
            <a:cxnSpLocks/>
            <a:stCxn id="42" idx="6"/>
            <a:endCxn id="23" idx="2"/>
          </p:cNvCxnSpPr>
          <p:nvPr/>
        </p:nvCxnSpPr>
        <p:spPr>
          <a:xfrm>
            <a:off x="1738238" y="2938446"/>
            <a:ext cx="1375844" cy="932457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764A97F-0A5B-46D3-BF92-CA450F61A55A}"/>
              </a:ext>
            </a:extLst>
          </p:cNvPr>
          <p:cNvCxnSpPr>
            <a:cxnSpLocks/>
            <a:stCxn id="45" idx="6"/>
            <a:endCxn id="23" idx="2"/>
          </p:cNvCxnSpPr>
          <p:nvPr/>
        </p:nvCxnSpPr>
        <p:spPr>
          <a:xfrm>
            <a:off x="1754581" y="3870903"/>
            <a:ext cx="1359501" cy="0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9C2A964-A9E5-42C1-9861-2DEB9EF25771}"/>
              </a:ext>
            </a:extLst>
          </p:cNvPr>
          <p:cNvCxnSpPr>
            <a:cxnSpLocks/>
            <a:stCxn id="60" idx="3"/>
            <a:endCxn id="23" idx="2"/>
          </p:cNvCxnSpPr>
          <p:nvPr/>
        </p:nvCxnSpPr>
        <p:spPr>
          <a:xfrm flipV="1">
            <a:off x="1773945" y="3870903"/>
            <a:ext cx="1340137" cy="1631030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5E76EC89-D6B4-42AD-B168-4131623A2343}"/>
              </a:ext>
            </a:extLst>
          </p:cNvPr>
          <p:cNvCxnSpPr>
            <a:cxnSpLocks/>
            <a:stCxn id="48" idx="6"/>
            <a:endCxn id="66" idx="2"/>
          </p:cNvCxnSpPr>
          <p:nvPr/>
        </p:nvCxnSpPr>
        <p:spPr>
          <a:xfrm>
            <a:off x="1738237" y="1962447"/>
            <a:ext cx="1359501" cy="2883997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268D690-978B-47D7-9785-52CBFE80A3A0}"/>
              </a:ext>
            </a:extLst>
          </p:cNvPr>
          <p:cNvCxnSpPr>
            <a:cxnSpLocks/>
            <a:stCxn id="43" idx="3"/>
            <a:endCxn id="66" idx="2"/>
          </p:cNvCxnSpPr>
          <p:nvPr/>
        </p:nvCxnSpPr>
        <p:spPr>
          <a:xfrm>
            <a:off x="1724977" y="2897914"/>
            <a:ext cx="1372761" cy="19485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91A8156-73AC-4E29-A80A-01894DD5B1CF}"/>
              </a:ext>
            </a:extLst>
          </p:cNvPr>
          <p:cNvCxnSpPr>
            <a:cxnSpLocks/>
            <a:stCxn id="46" idx="3"/>
            <a:endCxn id="66" idx="2"/>
          </p:cNvCxnSpPr>
          <p:nvPr/>
        </p:nvCxnSpPr>
        <p:spPr>
          <a:xfrm>
            <a:off x="1749591" y="3830371"/>
            <a:ext cx="1348147" cy="1016073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87C6AB11-0EB9-4F0D-8255-ED0F0F2448FB}"/>
              </a:ext>
            </a:extLst>
          </p:cNvPr>
          <p:cNvCxnSpPr>
            <a:cxnSpLocks/>
            <a:stCxn id="60" idx="3"/>
            <a:endCxn id="66" idx="2"/>
          </p:cNvCxnSpPr>
          <p:nvPr/>
        </p:nvCxnSpPr>
        <p:spPr>
          <a:xfrm flipV="1">
            <a:off x="1773945" y="4846444"/>
            <a:ext cx="1323793" cy="655489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050C73B4-8111-4B62-89C4-45699D49D210}"/>
              </a:ext>
            </a:extLst>
          </p:cNvPr>
          <p:cNvCxnSpPr>
            <a:cxnSpLocks/>
            <a:stCxn id="23" idx="6"/>
            <a:endCxn id="5" idx="2"/>
          </p:cNvCxnSpPr>
          <p:nvPr/>
        </p:nvCxnSpPr>
        <p:spPr>
          <a:xfrm flipV="1">
            <a:off x="3833470" y="2943284"/>
            <a:ext cx="1174995" cy="927619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F85EBBD-1C5D-49A9-85AD-0CB1C279D9CF}"/>
              </a:ext>
            </a:extLst>
          </p:cNvPr>
          <p:cNvCxnSpPr>
            <a:cxnSpLocks/>
            <a:stCxn id="66" idx="6"/>
            <a:endCxn id="5" idx="2"/>
          </p:cNvCxnSpPr>
          <p:nvPr/>
        </p:nvCxnSpPr>
        <p:spPr>
          <a:xfrm flipV="1">
            <a:off x="3817126" y="2943284"/>
            <a:ext cx="1191339" cy="1903160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CA53C91A-68F0-4688-B390-7ED30F9931E7}"/>
              </a:ext>
            </a:extLst>
          </p:cNvPr>
          <p:cNvCxnSpPr>
            <a:cxnSpLocks/>
            <a:stCxn id="25" idx="6"/>
            <a:endCxn id="5" idx="2"/>
          </p:cNvCxnSpPr>
          <p:nvPr/>
        </p:nvCxnSpPr>
        <p:spPr>
          <a:xfrm>
            <a:off x="3817126" y="1962447"/>
            <a:ext cx="1191339" cy="980837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9EDC38EE-CDD8-40B5-8DCA-93A9FC5144F8}"/>
              </a:ext>
            </a:extLst>
          </p:cNvPr>
          <p:cNvCxnSpPr>
            <a:cxnSpLocks/>
            <a:stCxn id="25" idx="6"/>
            <a:endCxn id="6" idx="2"/>
          </p:cNvCxnSpPr>
          <p:nvPr/>
        </p:nvCxnSpPr>
        <p:spPr>
          <a:xfrm>
            <a:off x="3817126" y="1962447"/>
            <a:ext cx="1207681" cy="1913294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88827B2A-7D01-42F2-9957-0736478E4EC1}"/>
              </a:ext>
            </a:extLst>
          </p:cNvPr>
          <p:cNvCxnSpPr>
            <a:cxnSpLocks/>
            <a:stCxn id="22" idx="6"/>
            <a:endCxn id="6" idx="2"/>
          </p:cNvCxnSpPr>
          <p:nvPr/>
        </p:nvCxnSpPr>
        <p:spPr>
          <a:xfrm>
            <a:off x="3817127" y="2938446"/>
            <a:ext cx="1207680" cy="937295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874D9959-F68F-412B-9319-B59600D2FF7C}"/>
              </a:ext>
            </a:extLst>
          </p:cNvPr>
          <p:cNvCxnSpPr>
            <a:cxnSpLocks/>
            <a:stCxn id="23" idx="6"/>
            <a:endCxn id="6" idx="2"/>
          </p:cNvCxnSpPr>
          <p:nvPr/>
        </p:nvCxnSpPr>
        <p:spPr>
          <a:xfrm>
            <a:off x="3833470" y="3870903"/>
            <a:ext cx="1191337" cy="4838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ECD83B83-B301-4F94-9CE0-74EA8E93A738}"/>
              </a:ext>
            </a:extLst>
          </p:cNvPr>
          <p:cNvCxnSpPr>
            <a:cxnSpLocks/>
            <a:stCxn id="66" idx="6"/>
            <a:endCxn id="6" idx="2"/>
          </p:cNvCxnSpPr>
          <p:nvPr/>
        </p:nvCxnSpPr>
        <p:spPr>
          <a:xfrm flipV="1">
            <a:off x="3817126" y="3875741"/>
            <a:ext cx="1207681" cy="970703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BAB78F7C-93FF-4B88-ACE9-C0D648E1532A}"/>
                  </a:ext>
                </a:extLst>
              </p:cNvPr>
              <p:cNvSpPr txBox="1"/>
              <p:nvPr/>
            </p:nvSpPr>
            <p:spPr>
              <a:xfrm>
                <a:off x="6949458" y="2663632"/>
                <a:ext cx="4789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BAB78F7C-93FF-4B88-ACE9-C0D648E15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458" y="2663632"/>
                <a:ext cx="47891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Brace 2">
            <a:extLst>
              <a:ext uri="{FF2B5EF4-FFF2-40B4-BE49-F238E27FC236}">
                <a16:creationId xmlns:a16="http://schemas.microsoft.com/office/drawing/2014/main" id="{4E4DAD5B-6488-4DE3-B53C-B12C63BDEC73}"/>
              </a:ext>
            </a:extLst>
          </p:cNvPr>
          <p:cNvSpPr/>
          <p:nvPr/>
        </p:nvSpPr>
        <p:spPr>
          <a:xfrm>
            <a:off x="3803094" y="2411250"/>
            <a:ext cx="432633" cy="2778387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2272ABA-FE20-437B-A936-F35E8620EAE0}"/>
              </a:ext>
            </a:extLst>
          </p:cNvPr>
          <p:cNvSpPr/>
          <p:nvPr/>
        </p:nvSpPr>
        <p:spPr>
          <a:xfrm rot="398276">
            <a:off x="4169259" y="3815079"/>
            <a:ext cx="975071" cy="912791"/>
          </a:xfrm>
          <a:custGeom>
            <a:avLst/>
            <a:gdLst>
              <a:gd name="connsiteX0" fmla="*/ 0 w 975071"/>
              <a:gd name="connsiteY0" fmla="*/ 41727 h 912791"/>
              <a:gd name="connsiteX1" fmla="*/ 485369 w 975071"/>
              <a:gd name="connsiteY1" fmla="*/ 37393 h 912791"/>
              <a:gd name="connsiteX2" fmla="*/ 281688 w 975071"/>
              <a:gd name="connsiteY2" fmla="*/ 440423 h 912791"/>
              <a:gd name="connsiteX3" fmla="*/ 975071 w 975071"/>
              <a:gd name="connsiteY3" fmla="*/ 912791 h 912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5071" h="912791">
                <a:moveTo>
                  <a:pt x="0" y="41727"/>
                </a:moveTo>
                <a:cubicBezTo>
                  <a:pt x="219210" y="6335"/>
                  <a:pt x="438421" y="-29056"/>
                  <a:pt x="485369" y="37393"/>
                </a:cubicBezTo>
                <a:cubicBezTo>
                  <a:pt x="532317" y="103842"/>
                  <a:pt x="200071" y="294523"/>
                  <a:pt x="281688" y="440423"/>
                </a:cubicBezTo>
                <a:cubicBezTo>
                  <a:pt x="363305" y="586323"/>
                  <a:pt x="669188" y="749557"/>
                  <a:pt x="975071" y="912791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DC651DE-CBEF-4798-80C3-4C5ABF59C39A}"/>
                  </a:ext>
                </a:extLst>
              </p:cNvPr>
              <p:cNvSpPr txBox="1"/>
              <p:nvPr/>
            </p:nvSpPr>
            <p:spPr>
              <a:xfrm>
                <a:off x="5081930" y="4596154"/>
                <a:ext cx="820994" cy="541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DC651DE-CBEF-4798-80C3-4C5ABF59C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930" y="4596154"/>
                <a:ext cx="820994" cy="541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7B3E754-6760-46A2-AB16-CEE983BDCEF9}"/>
                  </a:ext>
                </a:extLst>
              </p:cNvPr>
              <p:cNvSpPr txBox="1"/>
              <p:nvPr/>
            </p:nvSpPr>
            <p:spPr>
              <a:xfrm>
                <a:off x="2191027" y="1543031"/>
                <a:ext cx="908967" cy="5090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7B3E754-6760-46A2-AB16-CEE983BDC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027" y="1543031"/>
                <a:ext cx="908967" cy="50905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373FFB1-8FB4-444E-B513-81BEB9D53E7C}"/>
                  </a:ext>
                </a:extLst>
              </p:cNvPr>
              <p:cNvSpPr txBox="1"/>
              <p:nvPr/>
            </p:nvSpPr>
            <p:spPr>
              <a:xfrm>
                <a:off x="3883645" y="1538781"/>
                <a:ext cx="1226361" cy="5090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373FFB1-8FB4-444E-B513-81BEB9D53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645" y="1538781"/>
                <a:ext cx="1226361" cy="50905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5B15A1E-AC8C-44C4-A005-DF767A9432B0}"/>
                  </a:ext>
                </a:extLst>
              </p:cNvPr>
              <p:cNvSpPr txBox="1"/>
              <p:nvPr/>
            </p:nvSpPr>
            <p:spPr>
              <a:xfrm>
                <a:off x="6413575" y="338981"/>
                <a:ext cx="5393015" cy="11841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dirty="0"/>
                  <a:t>Defined by: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={</m:t>
                      </m:r>
                      <m:sSup>
                        <m:sSupPr>
                          <m:ctrlPr>
                            <a:rPr lang="en-US" sz="3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ctrlPr>
                                <a:rPr lang="en-US" sz="3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ctrlPr>
                                <a:rPr lang="en-US" sz="3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p>
                        <m:sSupPr>
                          <m:ctrlPr>
                            <a:rPr lang="en-US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ctrlPr>
                                <a:rPr lang="en-US" sz="3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sup>
                      </m:sSup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5B15A1E-AC8C-44C4-A005-DF767A943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575" y="338981"/>
                <a:ext cx="5393015" cy="1184170"/>
              </a:xfrm>
              <a:prstGeom prst="rect">
                <a:avLst/>
              </a:prstGeom>
              <a:blipFill>
                <a:blip r:embed="rId20"/>
                <a:stretch>
                  <a:fillRect l="-3164" t="-7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Right Brace 86">
            <a:extLst>
              <a:ext uri="{FF2B5EF4-FFF2-40B4-BE49-F238E27FC236}">
                <a16:creationId xmlns:a16="http://schemas.microsoft.com/office/drawing/2014/main" id="{67BF7206-A38D-45ED-BC34-B0E1726AF3FE}"/>
              </a:ext>
            </a:extLst>
          </p:cNvPr>
          <p:cNvSpPr/>
          <p:nvPr/>
        </p:nvSpPr>
        <p:spPr>
          <a:xfrm>
            <a:off x="5744193" y="2519123"/>
            <a:ext cx="432633" cy="181928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8DD3F4B3-3292-4D59-A9B5-E91AB2A50BCC}"/>
              </a:ext>
            </a:extLst>
          </p:cNvPr>
          <p:cNvSpPr/>
          <p:nvPr/>
        </p:nvSpPr>
        <p:spPr>
          <a:xfrm rot="398276">
            <a:off x="6102862" y="3436314"/>
            <a:ext cx="975071" cy="912791"/>
          </a:xfrm>
          <a:custGeom>
            <a:avLst/>
            <a:gdLst>
              <a:gd name="connsiteX0" fmla="*/ 0 w 975071"/>
              <a:gd name="connsiteY0" fmla="*/ 41727 h 912791"/>
              <a:gd name="connsiteX1" fmla="*/ 485369 w 975071"/>
              <a:gd name="connsiteY1" fmla="*/ 37393 h 912791"/>
              <a:gd name="connsiteX2" fmla="*/ 281688 w 975071"/>
              <a:gd name="connsiteY2" fmla="*/ 440423 h 912791"/>
              <a:gd name="connsiteX3" fmla="*/ 975071 w 975071"/>
              <a:gd name="connsiteY3" fmla="*/ 912791 h 912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5071" h="912791">
                <a:moveTo>
                  <a:pt x="0" y="41727"/>
                </a:moveTo>
                <a:cubicBezTo>
                  <a:pt x="219210" y="6335"/>
                  <a:pt x="438421" y="-29056"/>
                  <a:pt x="485369" y="37393"/>
                </a:cubicBezTo>
                <a:cubicBezTo>
                  <a:pt x="532317" y="103842"/>
                  <a:pt x="200071" y="294523"/>
                  <a:pt x="281688" y="440423"/>
                </a:cubicBezTo>
                <a:cubicBezTo>
                  <a:pt x="363305" y="586323"/>
                  <a:pt x="669188" y="749557"/>
                  <a:pt x="975071" y="912791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C8D8D0-06DF-472D-97A4-1AE5D4F9264F}"/>
                  </a:ext>
                </a:extLst>
              </p:cNvPr>
              <p:cNvSpPr txBox="1"/>
              <p:nvPr/>
            </p:nvSpPr>
            <p:spPr>
              <a:xfrm>
                <a:off x="7015533" y="4217389"/>
                <a:ext cx="1164037" cy="541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C8D8D0-06DF-472D-97A4-1AE5D4F92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533" y="4217389"/>
                <a:ext cx="1164037" cy="5411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F1525C5-57BF-4265-B59A-5F73A5253F4B}"/>
                  </a:ext>
                </a:extLst>
              </p:cNvPr>
              <p:cNvSpPr txBox="1"/>
              <p:nvPr/>
            </p:nvSpPr>
            <p:spPr>
              <a:xfrm>
                <a:off x="5769749" y="1548161"/>
                <a:ext cx="953658" cy="5090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F1525C5-57BF-4265-B59A-5F73A5253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749" y="1548161"/>
                <a:ext cx="953658" cy="50905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0BFF2B-79C6-D1FA-1E6A-D06ADD3B4607}"/>
                  </a:ext>
                </a:extLst>
              </p:cNvPr>
              <p:cNvSpPr txBox="1"/>
              <p:nvPr/>
            </p:nvSpPr>
            <p:spPr>
              <a:xfrm>
                <a:off x="4780880" y="5031117"/>
                <a:ext cx="6959598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How many nodes in the neural network?</a:t>
                </a:r>
              </a:p>
              <a:p>
                <a:r>
                  <a:rPr lang="en-US" sz="2800" dirty="0"/>
                  <a:t>How many weights do we have to learn?</a:t>
                </a:r>
              </a:p>
              <a:p>
                <a:r>
                  <a:rPr lang="en-US" sz="2800" dirty="0"/>
                  <a:t>How many computations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800" dirty="0"/>
                  <a:t>?</a:t>
                </a:r>
              </a:p>
              <a:p>
                <a:r>
                  <a:rPr lang="en-US" sz="2800" dirty="0"/>
                  <a:t>How many multiplications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0BFF2B-79C6-D1FA-1E6A-D06ADD3B4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880" y="5031117"/>
                <a:ext cx="6959598" cy="1815882"/>
              </a:xfrm>
              <a:prstGeom prst="rect">
                <a:avLst/>
              </a:prstGeom>
              <a:blipFill>
                <a:blip r:embed="rId23"/>
                <a:stretch>
                  <a:fillRect l="-1751" t="-3020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4242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FE867-60DD-466E-8314-2A18C286E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/>
          <a:lstStyle/>
          <a:p>
            <a:r>
              <a:rPr lang="en-US" dirty="0"/>
              <a:t>Computing the Gradient: </a:t>
            </a:r>
            <a:br>
              <a:rPr lang="en-US" dirty="0"/>
            </a:br>
            <a:r>
              <a:rPr lang="en-US" dirty="0"/>
              <a:t>Numerical, Finite Difference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E4A83D-1CDF-41BC-9854-9C800B586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84485"/>
                <a:ext cx="10515600" cy="4472326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some finite “tolerance”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Approximate and inefficient </a:t>
                </a:r>
                <a:r>
                  <a:rPr lang="en-US" dirty="0">
                    <a:sym typeface="Wingdings" panose="05000000000000000000" pitchFamily="2" charset="2"/>
                  </a:rPr>
                  <a:t>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d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E4A83D-1CDF-41BC-9854-9C800B586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84485"/>
                <a:ext cx="10515600" cy="4472326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36C095-08A5-46F7-970E-4460AEA63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9072"/>
            <a:ext cx="2743200" cy="365125"/>
          </a:xfrm>
        </p:spPr>
        <p:txBody>
          <a:bodyPr/>
          <a:lstStyle/>
          <a:p>
            <a:fld id="{FD148A2A-6FF0-4133-B3BD-99AB771FF051}" type="slidenum">
              <a:rPr lang="en-US" smtClean="0"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419B8B-6E2B-44AF-9CC4-647CFAAB83B2}"/>
                  </a:ext>
                </a:extLst>
              </p:cNvPr>
              <p:cNvSpPr txBox="1"/>
              <p:nvPr/>
            </p:nvSpPr>
            <p:spPr>
              <a:xfrm>
                <a:off x="8476042" y="6053764"/>
                <a:ext cx="1506158" cy="472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for each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</m:oMath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419B8B-6E2B-44AF-9CC4-647CFAAB8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042" y="6053764"/>
                <a:ext cx="1506158" cy="472694"/>
              </a:xfrm>
              <a:prstGeom prst="rect">
                <a:avLst/>
              </a:prstGeom>
              <a:blipFill>
                <a:blip r:embed="rId3"/>
                <a:stretch>
                  <a:fillRect l="-3226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A1749CF-EA43-4814-BA00-A086F269E0B9}"/>
              </a:ext>
            </a:extLst>
          </p:cNvPr>
          <p:cNvSpPr txBox="1"/>
          <p:nvPr/>
        </p:nvSpPr>
        <p:spPr>
          <a:xfrm>
            <a:off x="871063" y="6016310"/>
            <a:ext cx="3401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# multiplications to compute error</a:t>
            </a:r>
          </a:p>
          <a:p>
            <a:r>
              <a:rPr lang="en-US" dirty="0">
                <a:solidFill>
                  <a:srgbClr val="0000FF"/>
                </a:solidFill>
              </a:rPr>
              <a:t>after perturbations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57B482-414E-4BF4-9F49-9976C0944616}"/>
                  </a:ext>
                </a:extLst>
              </p:cNvPr>
              <p:cNvSpPr txBox="1"/>
              <p:nvPr/>
            </p:nvSpPr>
            <p:spPr>
              <a:xfrm>
                <a:off x="5328828" y="6259460"/>
                <a:ext cx="20913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#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computations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57B482-414E-4BF4-9F49-9976C0944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8828" y="6259460"/>
                <a:ext cx="2091342" cy="369332"/>
              </a:xfrm>
              <a:prstGeom prst="rect">
                <a:avLst/>
              </a:prstGeom>
              <a:blipFill>
                <a:blip r:embed="rId4"/>
                <a:stretch>
                  <a:fillRect l="-2332" t="-10000" r="-262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30FC400-1B40-4F24-A0C0-DF761DFFBBD4}"/>
              </a:ext>
            </a:extLst>
          </p:cNvPr>
          <p:cNvSpPr/>
          <p:nvPr/>
        </p:nvSpPr>
        <p:spPr>
          <a:xfrm>
            <a:off x="4246976" y="5742085"/>
            <a:ext cx="879731" cy="351026"/>
          </a:xfrm>
          <a:custGeom>
            <a:avLst/>
            <a:gdLst>
              <a:gd name="connsiteX0" fmla="*/ 879731 w 879731"/>
              <a:gd name="connsiteY0" fmla="*/ 0 h 351026"/>
              <a:gd name="connsiteX1" fmla="*/ 338025 w 879731"/>
              <a:gd name="connsiteY1" fmla="*/ 56338 h 351026"/>
              <a:gd name="connsiteX2" fmla="*/ 546040 w 879731"/>
              <a:gd name="connsiteY2" fmla="*/ 151678 h 351026"/>
              <a:gd name="connsiteX3" fmla="*/ 0 w 879731"/>
              <a:gd name="connsiteY3" fmla="*/ 351026 h 35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9731" h="351026">
                <a:moveTo>
                  <a:pt x="879731" y="0"/>
                </a:moveTo>
                <a:cubicBezTo>
                  <a:pt x="636685" y="15529"/>
                  <a:pt x="393640" y="31058"/>
                  <a:pt x="338025" y="56338"/>
                </a:cubicBezTo>
                <a:cubicBezTo>
                  <a:pt x="282410" y="81618"/>
                  <a:pt x="602377" y="102563"/>
                  <a:pt x="546040" y="151678"/>
                </a:cubicBezTo>
                <a:cubicBezTo>
                  <a:pt x="489702" y="200793"/>
                  <a:pt x="0" y="351026"/>
                  <a:pt x="0" y="351026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C9F9DC0-D676-4644-9274-733F7E8B80EE}"/>
              </a:ext>
            </a:extLst>
          </p:cNvPr>
          <p:cNvSpPr/>
          <p:nvPr/>
        </p:nvSpPr>
        <p:spPr>
          <a:xfrm>
            <a:off x="6249062" y="5707416"/>
            <a:ext cx="208568" cy="546040"/>
          </a:xfrm>
          <a:custGeom>
            <a:avLst/>
            <a:gdLst>
              <a:gd name="connsiteX0" fmla="*/ 52064 w 208568"/>
              <a:gd name="connsiteY0" fmla="*/ 0 h 546040"/>
              <a:gd name="connsiteX1" fmla="*/ 8728 w 208568"/>
              <a:gd name="connsiteY1" fmla="*/ 325024 h 546040"/>
              <a:gd name="connsiteX2" fmla="*/ 203742 w 208568"/>
              <a:gd name="connsiteY2" fmla="*/ 151678 h 546040"/>
              <a:gd name="connsiteX3" fmla="*/ 130070 w 208568"/>
              <a:gd name="connsiteY3" fmla="*/ 546040 h 546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568" h="546040">
                <a:moveTo>
                  <a:pt x="52064" y="0"/>
                </a:moveTo>
                <a:cubicBezTo>
                  <a:pt x="17756" y="149872"/>
                  <a:pt x="-16552" y="299744"/>
                  <a:pt x="8728" y="325024"/>
                </a:cubicBezTo>
                <a:cubicBezTo>
                  <a:pt x="34008" y="350304"/>
                  <a:pt x="183518" y="114842"/>
                  <a:pt x="203742" y="151678"/>
                </a:cubicBezTo>
                <a:cubicBezTo>
                  <a:pt x="223966" y="188514"/>
                  <a:pt x="177018" y="367277"/>
                  <a:pt x="130070" y="546040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2E0499B-32B9-4631-BE76-370E22D640A9}"/>
              </a:ext>
            </a:extLst>
          </p:cNvPr>
          <p:cNvSpPr/>
          <p:nvPr/>
        </p:nvSpPr>
        <p:spPr>
          <a:xfrm>
            <a:off x="7449543" y="5711750"/>
            <a:ext cx="1079079" cy="524371"/>
          </a:xfrm>
          <a:custGeom>
            <a:avLst/>
            <a:gdLst>
              <a:gd name="connsiteX0" fmla="*/ 0 w 1079079"/>
              <a:gd name="connsiteY0" fmla="*/ 0 h 524371"/>
              <a:gd name="connsiteX1" fmla="*/ 602377 w 1079079"/>
              <a:gd name="connsiteY1" fmla="*/ 169012 h 524371"/>
              <a:gd name="connsiteX2" fmla="*/ 294688 w 1079079"/>
              <a:gd name="connsiteY2" fmla="*/ 286021 h 524371"/>
              <a:gd name="connsiteX3" fmla="*/ 1079079 w 1079079"/>
              <a:gd name="connsiteY3" fmla="*/ 524371 h 524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079" h="524371">
                <a:moveTo>
                  <a:pt x="0" y="0"/>
                </a:moveTo>
                <a:cubicBezTo>
                  <a:pt x="276631" y="60671"/>
                  <a:pt x="553262" y="121342"/>
                  <a:pt x="602377" y="169012"/>
                </a:cubicBezTo>
                <a:cubicBezTo>
                  <a:pt x="651492" y="216682"/>
                  <a:pt x="215238" y="226795"/>
                  <a:pt x="294688" y="286021"/>
                </a:cubicBezTo>
                <a:cubicBezTo>
                  <a:pt x="374138" y="345247"/>
                  <a:pt x="978683" y="492591"/>
                  <a:pt x="1079079" y="524371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47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9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24145-A6DA-4373-A08B-33030842C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7321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Backpropagation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789DEF-071E-411E-A218-11D9E2FA5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EF8B3F-0325-4DFA-A1F6-5EDCDEA7EDC0}"/>
                  </a:ext>
                </a:extLst>
              </p:cNvPr>
              <p:cNvSpPr txBox="1"/>
              <p:nvPr/>
            </p:nvSpPr>
            <p:spPr>
              <a:xfrm>
                <a:off x="3418000" y="3287105"/>
                <a:ext cx="5356000" cy="14404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d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trike="sngStrike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trike="sngStrike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  <a:p>
                <a:pPr algn="ctr"/>
                <a:endParaRPr lang="en-US" sz="2800" dirty="0"/>
              </a:p>
              <a:p>
                <a:pPr algn="ctr"/>
                <a:r>
                  <a:rPr lang="en-US" sz="2800" dirty="0"/>
                  <a:t>A Dynamic Programming Algorithm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EF8B3F-0325-4DFA-A1F6-5EDCDEA7E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000" y="3287105"/>
                <a:ext cx="5356000" cy="1440459"/>
              </a:xfrm>
              <a:prstGeom prst="rect">
                <a:avLst/>
              </a:prstGeom>
              <a:blipFill>
                <a:blip r:embed="rId2"/>
                <a:stretch>
                  <a:fillRect l="-1481" r="-1253" b="-10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48856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51EEA00-46FB-4851-9665-E64950BC483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0"/>
                <a:ext cx="10515600" cy="1053077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/>
                  <a:t>Gradient Descent Algorithm: </a:t>
                </a:r>
                <a:br>
                  <a:rPr lang="en-US"/>
                </a:br>
                <a:r>
                  <a:rPr lang="en-US" sz="3100"/>
                  <a:t>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1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31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1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31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100"/>
                  <a:t> and gradient </a:t>
                </a:r>
                <a14:m>
                  <m:oMath xmlns:m="http://schemas.openxmlformats.org/officeDocument/2006/math">
                    <m:r>
                      <a:rPr lang="en-US" sz="31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31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100" b="0" i="0" smtClean="0">
                        <a:latin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sz="3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1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31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1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31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51EEA00-46FB-4851-9665-E64950BC48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0"/>
                <a:ext cx="10515600" cy="1053077"/>
              </a:xfrm>
              <a:blipFill>
                <a:blip r:embed="rId2"/>
                <a:stretch>
                  <a:fillRect l="-2087" t="-15029" b="-15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74FF74-3575-4DCE-BCB6-D711E6B4E5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43093"/>
                <a:ext cx="10515600" cy="5614244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Input: weights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Output: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and gradient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600">
                        <a:latin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r>
                  <a:rPr lang="en-US" sz="1900" dirty="0">
                    <a:solidFill>
                      <a:schemeClr val="bg2">
                        <a:lumMod val="75000"/>
                      </a:schemeClr>
                    </a:solidFill>
                  </a:rPr>
                  <a:t>1</a:t>
                </a:r>
                <a:r>
                  <a:rPr lang="en-US" sz="2600" dirty="0">
                    <a:solidFill>
                      <a:schemeClr val="bg2">
                        <a:lumMod val="75000"/>
                      </a:schemeClr>
                    </a:solidFill>
                  </a:rPr>
                  <a:t>.  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600" dirty="0">
                    <a:solidFill>
                      <a:schemeClr val="bg2">
                        <a:lumMod val="75000"/>
                      </a:schemeClr>
                    </a:solidFill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sz="2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600" b="0" i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     </m:t>
                    </m:r>
                    <m:sSup>
                      <m:sSupPr>
                        <m:ctrlPr>
                          <a:rPr lang="en-US" sz="2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600" b="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p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en-US" sz="2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=0 ⋅</m:t>
                    </m:r>
                    <m:sSup>
                      <m:sSupPr>
                        <m:ctrlPr>
                          <a:rPr lang="en-US" sz="2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600" dirty="0"/>
              </a:p>
              <a:p>
                <a:pPr marL="0" indent="0">
                  <a:buNone/>
                </a:pPr>
                <a:r>
                  <a:rPr lang="en-US" sz="1900" dirty="0"/>
                  <a:t>2</a:t>
                </a:r>
                <a:r>
                  <a:rPr lang="en-US" sz="2600" dirty="0"/>
                  <a:t>.  For each data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…, 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600" dirty="0"/>
                  <a:t> do</a:t>
                </a:r>
              </a:p>
              <a:p>
                <a:pPr marL="0" indent="0">
                  <a:buNone/>
                </a:pPr>
                <a:r>
                  <a:rPr lang="en-US" sz="1900" dirty="0"/>
                  <a:t>3</a:t>
                </a:r>
                <a:r>
                  <a:rPr lang="en-US" sz="2600" dirty="0"/>
                  <a:t>. 	</a:t>
                </a:r>
                <a:r>
                  <a:rPr lang="en-US" sz="2600" dirty="0">
                    <a:solidFill>
                      <a:schemeClr val="bg2">
                        <a:lumMod val="75000"/>
                      </a:schemeClr>
                    </a:solidFill>
                  </a:rPr>
                  <a:t>Compute outputs 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600" dirty="0">
                    <a:solidFill>
                      <a:schemeClr val="bg2">
                        <a:lumMod val="75000"/>
                      </a:schemeClr>
                    </a:solidFill>
                  </a:rPr>
                  <a:t> 	for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sz="2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600" dirty="0">
                    <a:solidFill>
                      <a:schemeClr val="bg2">
                        <a:lumMod val="75000"/>
                      </a:schemeClr>
                    </a:solidFill>
                  </a:rPr>
                  <a:t> using forward propagation</a:t>
                </a:r>
                <a:endParaRPr lang="en-US" sz="2600" dirty="0"/>
              </a:p>
              <a:p>
                <a:pPr marL="0" indent="0">
                  <a:buNone/>
                </a:pPr>
                <a:r>
                  <a:rPr lang="en-US" sz="1900" dirty="0"/>
                  <a:t>4</a:t>
                </a:r>
                <a:r>
                  <a:rPr lang="en-US" sz="2600" dirty="0"/>
                  <a:t>. 	Compute sensitivities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600" dirty="0"/>
                  <a:t> 	for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600" dirty="0"/>
                  <a:t> using </a:t>
                </a:r>
                <a:r>
                  <a:rPr lang="en-US" sz="2600" dirty="0">
                    <a:highlight>
                      <a:srgbClr val="FFFF00"/>
                    </a:highlight>
                  </a:rPr>
                  <a:t>back propagation</a:t>
                </a:r>
              </a:p>
              <a:p>
                <a:pPr marL="0" indent="0">
                  <a:buNone/>
                </a:pPr>
                <a:r>
                  <a:rPr lang="en-US" sz="1900" dirty="0">
                    <a:solidFill>
                      <a:schemeClr val="bg2">
                        <a:lumMod val="75000"/>
                      </a:schemeClr>
                    </a:solidFill>
                  </a:rPr>
                  <a:t>5</a:t>
                </a:r>
                <a:r>
                  <a:rPr lang="en-US" sz="2600" dirty="0">
                    <a:solidFill>
                      <a:schemeClr val="bg2">
                        <a:lumMod val="75000"/>
                      </a:schemeClr>
                    </a:solidFill>
                  </a:rPr>
                  <a:t>.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sz="2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6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6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600" b="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600" b="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sz="26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600" dirty="0"/>
              </a:p>
              <a:p>
                <a:pPr marL="0" indent="0">
                  <a:buNone/>
                </a:pPr>
                <a:r>
                  <a:rPr lang="en-US" sz="1900" dirty="0"/>
                  <a:t>6</a:t>
                </a:r>
                <a:r>
                  <a:rPr lang="en-US" sz="2600" dirty="0"/>
                  <a:t>.	For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600" dirty="0"/>
                  <a:t> do</a:t>
                </a:r>
              </a:p>
              <a:p>
                <a:pPr marL="0" indent="0">
                  <a:buNone/>
                </a:pPr>
                <a:r>
                  <a:rPr lang="en-US" sz="1900" dirty="0"/>
                  <a:t>7</a:t>
                </a:r>
                <a:r>
                  <a:rPr lang="en-US" sz="2600" dirty="0"/>
                  <a:t>.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d>
                          <m:d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600" dirty="0"/>
                  <a:t> 			</a:t>
                </a:r>
                <a:r>
                  <a:rPr lang="en-US" sz="1900" dirty="0"/>
                  <a:t>// the gradient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900" dirty="0"/>
                  <a:t>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1900" dirty="0"/>
              </a:p>
              <a:p>
                <a:pPr marL="0" indent="0">
                  <a:buNone/>
                </a:pPr>
                <a:r>
                  <a:rPr lang="en-US" sz="1900" dirty="0"/>
                  <a:t>8</a:t>
                </a:r>
                <a:r>
                  <a:rPr lang="en-US" sz="2600" dirty="0"/>
                  <a:t>.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2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sz="2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en-US" sz="2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>
                    <a:solidFill>
                      <a:schemeClr val="bg2">
                        <a:lumMod val="75000"/>
                      </a:schemeClr>
                    </a:solidFill>
                  </a:rPr>
                  <a:t>			</a:t>
                </a:r>
                <a:r>
                  <a:rPr lang="en-US" sz="1900" dirty="0"/>
                  <a:t>// the gradient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19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90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sz="1900" dirty="0"/>
                  <a:t>9</a:t>
                </a:r>
                <a:r>
                  <a:rPr lang="en-US" sz="2600" dirty="0"/>
                  <a:t>.	End For</a:t>
                </a:r>
              </a:p>
              <a:p>
                <a:pPr marL="0" indent="0">
                  <a:buNone/>
                </a:pPr>
                <a:r>
                  <a:rPr lang="en-US" sz="1900" dirty="0"/>
                  <a:t>10</a:t>
                </a:r>
                <a:r>
                  <a:rPr lang="en-US" sz="2600" dirty="0"/>
                  <a:t>. End For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74FF74-3575-4DCE-BCB6-D711E6B4E5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43093"/>
                <a:ext cx="10515600" cy="5614244"/>
              </a:xfrm>
              <a:blipFill>
                <a:blip r:embed="rId3"/>
                <a:stretch>
                  <a:fillRect l="-928" t="-2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8E138-A147-4558-89E1-253E0C74B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0DEA8F-7DCF-CD25-8057-54558F8E70A7}"/>
                  </a:ext>
                </a:extLst>
              </p:cNvPr>
              <p:cNvSpPr txBox="1"/>
              <p:nvPr/>
            </p:nvSpPr>
            <p:spPr>
              <a:xfrm>
                <a:off x="838200" y="6466543"/>
                <a:ext cx="5523756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solidFill>
                      <a:srgbClr val="3333CD"/>
                    </a:solidFill>
                  </a:rPr>
                  <a:t>Update weights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3333C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3333CD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3333CD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3333CD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rgbClr val="3333CD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solidFill>
                          <a:srgbClr val="3333CD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3333C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3333CD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3333CD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3333CD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rgbClr val="3333CD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solidFill>
                          <a:srgbClr val="3333CD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3333CD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3333C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3333CD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3333CD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3333CD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rgbClr val="3333CD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3333CD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3333CD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solidFill>
                          <a:srgbClr val="3333CD"/>
                        </a:solidFill>
                        <a:latin typeface="Cambria Math" panose="02040503050406030204" pitchFamily="18" charset="0"/>
                      </a:rPr>
                      <m:t>∈{1,…, </m:t>
                    </m:r>
                    <m:r>
                      <a:rPr lang="en-US" b="0" i="1" smtClean="0">
                        <a:solidFill>
                          <a:srgbClr val="3333CD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solidFill>
                          <a:srgbClr val="3333CD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rgbClr val="3333CD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0DEA8F-7DCF-CD25-8057-54558F8E7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6466543"/>
                <a:ext cx="5523756" cy="380810"/>
              </a:xfrm>
              <a:prstGeom prst="rect">
                <a:avLst/>
              </a:prstGeom>
              <a:blipFill>
                <a:blip r:embed="rId4"/>
                <a:stretch>
                  <a:fillRect l="-993" t="-6452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4AB45DB-8166-19C0-FCDF-57EA953849D0}"/>
              </a:ext>
            </a:extLst>
          </p:cNvPr>
          <p:cNvSpPr txBox="1"/>
          <p:nvPr/>
        </p:nvSpPr>
        <p:spPr>
          <a:xfrm>
            <a:off x="348143" y="1895916"/>
            <a:ext cx="3756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33CD"/>
                </a:solidFill>
              </a:rPr>
              <a:t>While stopping condition not met, do:</a:t>
            </a:r>
          </a:p>
        </p:txBody>
      </p:sp>
    </p:spTree>
    <p:extLst>
      <p:ext uri="{BB962C8B-B14F-4D97-AF65-F5344CB8AC3E}">
        <p14:creationId xmlns:p14="http://schemas.microsoft.com/office/powerpoint/2010/main" val="409395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2561505-3228-CFDD-2E1B-8DC1ECB50DC2}"/>
              </a:ext>
            </a:extLst>
          </p:cNvPr>
          <p:cNvSpPr/>
          <p:nvPr/>
        </p:nvSpPr>
        <p:spPr>
          <a:xfrm>
            <a:off x="1821401" y="4825475"/>
            <a:ext cx="5245223" cy="4656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84E34A-F3B2-4967-9672-EBB9063C08AA}"/>
              </a:ext>
            </a:extLst>
          </p:cNvPr>
          <p:cNvSpPr/>
          <p:nvPr/>
        </p:nvSpPr>
        <p:spPr>
          <a:xfrm>
            <a:off x="1229557" y="3320249"/>
            <a:ext cx="3209278" cy="32403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954F9CE-E057-4544-ABAE-21199856A3E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70005"/>
                <a:ext cx="10515600" cy="1549265"/>
              </a:xfrm>
            </p:spPr>
            <p:txBody>
              <a:bodyPr>
                <a:normAutofit/>
              </a:bodyPr>
              <a:lstStyle/>
              <a:p>
                <a:pPr/>
                <a:r>
                  <a:rPr lang="en-US"/>
                  <a:t>Backpropagation</a:t>
                </a:r>
                <a:r>
                  <a:rPr lang="en-US" b="0"/>
                  <a:t> To Compute Sensitivities</a:t>
                </a:r>
                <a:br>
                  <a:rPr lang="en-US" b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sz="3100" b="0" i="1" smtClean="0">
                          <a:latin typeface="Cambria Math" panose="02040503050406030204" pitchFamily="18" charset="0"/>
                        </a:rPr>
                        <m:t>←…←</m:t>
                      </m:r>
                      <m:sSup>
                        <m:sSupPr>
                          <m:ctrlPr>
                            <a:rPr lang="en-US" sz="3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1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31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1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3100" i="1">
                              <a:latin typeface="Cambria Math" panose="02040503050406030204" pitchFamily="18" charset="0"/>
                            </a:rPr>
                            <m:t>−2)</m:t>
                          </m:r>
                        </m:sup>
                      </m:sSup>
                      <m:r>
                        <a:rPr lang="en-US" sz="3100" b="0" i="1" smtClean="0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3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  <m:r>
                        <a:rPr lang="en-US" sz="3100" b="0" i="1" smtClean="0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3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31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954F9CE-E057-4544-ABAE-21199856A3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70005"/>
                <a:ext cx="10515600" cy="1549265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7C06E9-5FAC-456B-9BFC-9A5D8B0C82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50799"/>
                <a:ext cx="10515600" cy="510220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1800" dirty="0">
                    <a:solidFill>
                      <a:schemeClr val="bg2">
                        <a:lumMod val="90000"/>
                      </a:schemeClr>
                    </a:solidFill>
                  </a:rPr>
                  <a:t>1</a:t>
                </a: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. Forward Propagation to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chemeClr val="bg2">
                        <a:lumMod val="9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sz="1800" dirty="0"/>
                  <a:t>2</a:t>
                </a:r>
                <a:r>
                  <a:rPr lang="en-US" dirty="0"/>
                  <a:t>. 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←2(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′(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1800" dirty="0"/>
                  <a:t>3</a:t>
                </a:r>
                <a:r>
                  <a:rPr lang="en-US" dirty="0"/>
                  <a:t>.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−1, …, 1</m:t>
                    </m:r>
                  </m:oMath>
                </a14:m>
                <a:r>
                  <a:rPr lang="en-US" dirty="0"/>
                  <a:t> do</a:t>
                </a:r>
              </a:p>
              <a:p>
                <a:pPr marL="0" indent="0">
                  <a:buNone/>
                </a:pPr>
                <a:r>
                  <a:rPr lang="en-US" sz="1800" dirty="0">
                    <a:solidFill>
                      <a:schemeClr val="bg2">
                        <a:lumMod val="90000"/>
                      </a:schemeClr>
                    </a:solidFill>
                  </a:rPr>
                  <a:t>4</a:t>
                </a: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.	Compute for each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(⋅)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hidden node: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2">
                                          <a:lumMod val="9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2">
                                          <a:lumMod val="9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bg2">
                                          <a:lumMod val="9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bg2">
                                          <a:lumMod val="9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bg2">
                                              <a:lumMod val="9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2">
                                              <a:lumMod val="9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⊙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bg2">
                                          <a:lumMod val="9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bg2">
                                          <a:lumMod val="9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bg2">
                                              <a:lumMod val="9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2">
                                              <a:lumMod val="9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sz="1800" dirty="0"/>
                  <a:t>5</a:t>
                </a:r>
                <a:r>
                  <a:rPr lang="en-US" dirty="0"/>
                  <a:t>.	Compute sensitivity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⊙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sup>
                    </m:sSub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1800" dirty="0"/>
                  <a:t>6</a:t>
                </a:r>
                <a:r>
                  <a:rPr lang="en-US" dirty="0"/>
                  <a:t>. End For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7C06E9-5FAC-456B-9BFC-9A5D8B0C82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50799"/>
                <a:ext cx="10515600" cy="5102205"/>
              </a:xfrm>
              <a:blipFill>
                <a:blip r:embed="rId3"/>
                <a:stretch>
                  <a:fillRect l="-522" t="-2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6A036-C916-4C6E-9493-451F5E8F0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31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676DE8-85B7-FB84-BE75-F29BCB1DD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 descr="A diagram of a gate&#10;&#10;Description automatically generated">
            <a:extLst>
              <a:ext uri="{FF2B5EF4-FFF2-40B4-BE49-F238E27FC236}">
                <a16:creationId xmlns:a16="http://schemas.microsoft.com/office/drawing/2014/main" id="{E1CBCF10-B3A8-BF23-D94C-14299B33E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64" y="795364"/>
            <a:ext cx="12005511" cy="500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931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1246F907-DC82-4369-B154-6A43DE652F1A}"/>
              </a:ext>
            </a:extLst>
          </p:cNvPr>
          <p:cNvSpPr/>
          <p:nvPr/>
        </p:nvSpPr>
        <p:spPr>
          <a:xfrm>
            <a:off x="1435249" y="1637414"/>
            <a:ext cx="7803848" cy="5131905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539CA8-8E0C-45F9-BEF8-04D711FA7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658"/>
            <a:ext cx="10515600" cy="1325563"/>
          </a:xfrm>
        </p:spPr>
        <p:txBody>
          <a:bodyPr/>
          <a:lstStyle/>
          <a:p>
            <a:r>
              <a:rPr lang="en-US" dirty="0"/>
              <a:t>Recap of Forward Propagation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DC0C7-591D-4823-A62D-C43A61620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D57162-5B4B-4604-A6F3-4F1AFC0FC8E8}"/>
                  </a:ext>
                </a:extLst>
              </p:cNvPr>
              <p:cNvSpPr txBox="1"/>
              <p:nvPr/>
            </p:nvSpPr>
            <p:spPr>
              <a:xfrm>
                <a:off x="4768935" y="4149717"/>
                <a:ext cx="783291" cy="541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D57162-5B4B-4604-A6F3-4F1AFC0FC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8935" y="4149717"/>
                <a:ext cx="783291" cy="541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A5A6051-3502-4E62-BAD9-4DF9C148274F}"/>
              </a:ext>
            </a:extLst>
          </p:cNvPr>
          <p:cNvSpPr/>
          <p:nvPr/>
        </p:nvSpPr>
        <p:spPr>
          <a:xfrm>
            <a:off x="173477" y="2647111"/>
            <a:ext cx="981163" cy="354632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7FDE61-EEEA-4503-8ED2-C665E422E65B}"/>
                  </a:ext>
                </a:extLst>
              </p:cNvPr>
              <p:cNvSpPr txBox="1"/>
              <p:nvPr/>
            </p:nvSpPr>
            <p:spPr>
              <a:xfrm>
                <a:off x="120497" y="4149717"/>
                <a:ext cx="1154675" cy="541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7FDE61-EEEA-4503-8ED2-C665E422E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97" y="4149717"/>
                <a:ext cx="1154675" cy="541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73A52DB-B8D0-4346-94E9-8C6FBF80ABCF}"/>
              </a:ext>
            </a:extLst>
          </p:cNvPr>
          <p:cNvSpPr/>
          <p:nvPr/>
        </p:nvSpPr>
        <p:spPr>
          <a:xfrm>
            <a:off x="4612429" y="2647111"/>
            <a:ext cx="981163" cy="3546323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9F4831-F533-432A-B7EB-6DCF5471F78F}"/>
              </a:ext>
            </a:extLst>
          </p:cNvPr>
          <p:cNvSpPr/>
          <p:nvPr/>
        </p:nvSpPr>
        <p:spPr>
          <a:xfrm>
            <a:off x="1851326" y="2647111"/>
            <a:ext cx="2065866" cy="3546323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D6E734-E091-4FFB-BB5C-ACD8157458AD}"/>
              </a:ext>
            </a:extLst>
          </p:cNvPr>
          <p:cNvSpPr txBox="1"/>
          <p:nvPr/>
        </p:nvSpPr>
        <p:spPr>
          <a:xfrm>
            <a:off x="2651663" y="2673704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2522D2F-4A0A-4C61-A966-FBB79312B67B}"/>
                  </a:ext>
                </a:extLst>
              </p:cNvPr>
              <p:cNvSpPr txBox="1"/>
              <p:nvPr/>
            </p:nvSpPr>
            <p:spPr>
              <a:xfrm>
                <a:off x="2470602" y="4149717"/>
                <a:ext cx="827314" cy="541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2522D2F-4A0A-4C61-A966-FBB79312B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0602" y="4149717"/>
                <a:ext cx="827314" cy="541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Right 15">
            <a:extLst>
              <a:ext uri="{FF2B5EF4-FFF2-40B4-BE49-F238E27FC236}">
                <a16:creationId xmlns:a16="http://schemas.microsoft.com/office/drawing/2014/main" id="{7250AE56-0CCC-4468-BF5B-913350CD13E0}"/>
              </a:ext>
            </a:extLst>
          </p:cNvPr>
          <p:cNvSpPr/>
          <p:nvPr/>
        </p:nvSpPr>
        <p:spPr>
          <a:xfrm>
            <a:off x="1154640" y="4177956"/>
            <a:ext cx="695237" cy="48463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D21FD32-369C-4729-A715-B4E37E2A3463}"/>
              </a:ext>
            </a:extLst>
          </p:cNvPr>
          <p:cNvSpPr/>
          <p:nvPr/>
        </p:nvSpPr>
        <p:spPr>
          <a:xfrm>
            <a:off x="3917192" y="4177956"/>
            <a:ext cx="695237" cy="48463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4A431E-6623-4FF2-A60F-36659CB9B67D}"/>
                  </a:ext>
                </a:extLst>
              </p:cNvPr>
              <p:cNvSpPr txBox="1"/>
              <p:nvPr/>
            </p:nvSpPr>
            <p:spPr>
              <a:xfrm>
                <a:off x="6571129" y="4149717"/>
                <a:ext cx="4789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4A431E-6623-4FF2-A60F-36659CB9B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129" y="4149717"/>
                <a:ext cx="47891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EE4D8BB5-72DF-495F-B380-81C302E8CCA5}"/>
              </a:ext>
            </a:extLst>
          </p:cNvPr>
          <p:cNvSpPr/>
          <p:nvPr/>
        </p:nvSpPr>
        <p:spPr>
          <a:xfrm>
            <a:off x="6317861" y="2647111"/>
            <a:ext cx="981163" cy="354632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E5CC3F1-F2B0-46BB-9F4B-4C3A0DF7B37B}"/>
              </a:ext>
            </a:extLst>
          </p:cNvPr>
          <p:cNvSpPr/>
          <p:nvPr/>
        </p:nvSpPr>
        <p:spPr>
          <a:xfrm>
            <a:off x="5593592" y="4206195"/>
            <a:ext cx="695237" cy="48463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4DE36B-BF71-4E85-9847-4AF462BCD5E7}"/>
              </a:ext>
            </a:extLst>
          </p:cNvPr>
          <p:cNvSpPr/>
          <p:nvPr/>
        </p:nvSpPr>
        <p:spPr>
          <a:xfrm>
            <a:off x="8013613" y="2673704"/>
            <a:ext cx="981163" cy="354632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9D13DB3-28E3-4D59-BF58-46AD8DFA7F63}"/>
                  </a:ext>
                </a:extLst>
              </p:cNvPr>
              <p:cNvSpPr txBox="1"/>
              <p:nvPr/>
            </p:nvSpPr>
            <p:spPr>
              <a:xfrm>
                <a:off x="8098378" y="4148071"/>
                <a:ext cx="811632" cy="541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9D13DB3-28E3-4D59-BF58-46AD8DFA7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378" y="4148071"/>
                <a:ext cx="811632" cy="541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row: Right 22">
            <a:extLst>
              <a:ext uri="{FF2B5EF4-FFF2-40B4-BE49-F238E27FC236}">
                <a16:creationId xmlns:a16="http://schemas.microsoft.com/office/drawing/2014/main" id="{CE90490D-C65C-4564-862C-8AC4D3D7AAC4}"/>
              </a:ext>
            </a:extLst>
          </p:cNvPr>
          <p:cNvSpPr/>
          <p:nvPr/>
        </p:nvSpPr>
        <p:spPr>
          <a:xfrm>
            <a:off x="7299024" y="4204549"/>
            <a:ext cx="695237" cy="48463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E3A9510-7073-420F-9D13-1D3DF08F31AF}"/>
                  </a:ext>
                </a:extLst>
              </p:cNvPr>
              <p:cNvSpPr txBox="1"/>
              <p:nvPr/>
            </p:nvSpPr>
            <p:spPr>
              <a:xfrm>
                <a:off x="4553629" y="6272431"/>
                <a:ext cx="10987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layer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E3A9510-7073-420F-9D13-1D3DF08F3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629" y="6272431"/>
                <a:ext cx="1098762" cy="523220"/>
              </a:xfrm>
              <a:prstGeom prst="rect">
                <a:avLst/>
              </a:prstGeom>
              <a:blipFill>
                <a:blip r:embed="rId7"/>
                <a:stretch>
                  <a:fillRect l="-11667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row: Right 25">
            <a:extLst>
              <a:ext uri="{FF2B5EF4-FFF2-40B4-BE49-F238E27FC236}">
                <a16:creationId xmlns:a16="http://schemas.microsoft.com/office/drawing/2014/main" id="{625E94E2-3E64-4481-993C-0BB1700240DD}"/>
              </a:ext>
            </a:extLst>
          </p:cNvPr>
          <p:cNvSpPr/>
          <p:nvPr/>
        </p:nvSpPr>
        <p:spPr>
          <a:xfrm>
            <a:off x="9013639" y="4200266"/>
            <a:ext cx="695237" cy="48463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A07B7CB9-2C37-4D33-8DB0-03A62167EFEB}"/>
                  </a:ext>
                </a:extLst>
              </p:cNvPr>
              <p:cNvSpPr/>
              <p:nvPr/>
            </p:nvSpPr>
            <p:spPr>
              <a:xfrm>
                <a:off x="4423140" y="3364307"/>
                <a:ext cx="4720855" cy="704926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  <a:alpha val="5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node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A07B7CB9-2C37-4D33-8DB0-03A62167EF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140" y="3364307"/>
                <a:ext cx="4720855" cy="704926"/>
              </a:xfrm>
              <a:prstGeom prst="roundRect">
                <a:avLst/>
              </a:prstGeom>
              <a:blipFill>
                <a:blip r:embed="rId8"/>
                <a:stretch>
                  <a:fillRect b="-8264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792B490-8B5E-4EE2-BF39-609FE7438F7B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1154640" y="2947329"/>
            <a:ext cx="3268500" cy="76944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D9B80DE-9910-4EEB-9227-3D81D821A5A2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1135288" y="3716770"/>
            <a:ext cx="3287852" cy="216303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C1BE021-53F0-4DBB-92ED-D705F8D0CBF6}"/>
              </a:ext>
            </a:extLst>
          </p:cNvPr>
          <p:cNvSpPr txBox="1"/>
          <p:nvPr/>
        </p:nvSpPr>
        <p:spPr>
          <a:xfrm>
            <a:off x="4638642" y="1637414"/>
            <a:ext cx="10438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Input</a:t>
            </a:r>
          </a:p>
          <a:p>
            <a:r>
              <a:rPr lang="en-US" sz="2800" dirty="0"/>
              <a:t>Signal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EB404E5E-049B-44F3-B0CC-EF30A7732A26}"/>
              </a:ext>
            </a:extLst>
          </p:cNvPr>
          <p:cNvSpPr/>
          <p:nvPr/>
        </p:nvSpPr>
        <p:spPr>
          <a:xfrm>
            <a:off x="10308005" y="4200266"/>
            <a:ext cx="695237" cy="48463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4E9640-5819-439D-958E-10513AD87B54}"/>
                  </a:ext>
                </a:extLst>
              </p:cNvPr>
              <p:cNvSpPr txBox="1"/>
              <p:nvPr/>
            </p:nvSpPr>
            <p:spPr>
              <a:xfrm>
                <a:off x="11032092" y="4110849"/>
                <a:ext cx="1139864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4E9640-5819-439D-958E-10513AD87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2092" y="4110849"/>
                <a:ext cx="1139864" cy="6155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40194AB-987B-471A-BFEB-480507AA44CC}"/>
                  </a:ext>
                </a:extLst>
              </p:cNvPr>
              <p:cNvSpPr txBox="1"/>
              <p:nvPr/>
            </p:nvSpPr>
            <p:spPr>
              <a:xfrm>
                <a:off x="9597449" y="4028846"/>
                <a:ext cx="79541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40194AB-987B-471A-BFEB-480507AA4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7449" y="4028846"/>
                <a:ext cx="795411" cy="76944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005272-C020-D88C-4860-C32CB1438AF5}"/>
                  </a:ext>
                </a:extLst>
              </p:cNvPr>
              <p:cNvSpPr txBox="1"/>
              <p:nvPr/>
            </p:nvSpPr>
            <p:spPr>
              <a:xfrm>
                <a:off x="6778924" y="1127500"/>
                <a:ext cx="5413076" cy="1066126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Node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/>
                  <a:t> only affects the output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through its input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005272-C020-D88C-4860-C32CB1438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924" y="1127500"/>
                <a:ext cx="5413076" cy="1066126"/>
              </a:xfrm>
              <a:prstGeom prst="rect">
                <a:avLst/>
              </a:prstGeom>
              <a:blipFill>
                <a:blip r:embed="rId11"/>
                <a:stretch>
                  <a:fillRect l="-2252" t="-5714" b="-13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969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B46AB-1040-4405-9CFC-B22246D1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097"/>
            <a:ext cx="10745972" cy="1325563"/>
          </a:xfrm>
        </p:spPr>
        <p:txBody>
          <a:bodyPr/>
          <a:lstStyle/>
          <a:p>
            <a:r>
              <a:rPr lang="en-US" dirty="0"/>
              <a:t>Computing the Gradient: Using the Chain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6A467D-0E3A-4468-B28E-4A7AFFB62B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5516"/>
                <a:ext cx="10515600" cy="5172740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only affects the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through its input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6A467D-0E3A-4468-B28E-4A7AFFB62B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5516"/>
                <a:ext cx="10515600" cy="5172740"/>
              </a:xfrm>
              <a:blipFill>
                <a:blip r:embed="rId3"/>
                <a:stretch>
                  <a:fillRect l="-1217" t="-18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55EF9-B158-471E-953B-0409F89CB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41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E4EC84-D604-46C9-A5DC-DAA71EF2DF14}"/>
                  </a:ext>
                </a:extLst>
              </p:cNvPr>
              <p:cNvSpPr txBox="1"/>
              <p:nvPr/>
            </p:nvSpPr>
            <p:spPr>
              <a:xfrm>
                <a:off x="2259418" y="3680992"/>
                <a:ext cx="1451344" cy="1200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how error changes </a:t>
                </a:r>
                <a:r>
                  <a:rPr lang="en-US" sz="2200" dirty="0" err="1">
                    <a:solidFill>
                      <a:schemeClr val="accent6">
                        <a:lumMod val="75000"/>
                      </a:schemeClr>
                    </a:solidFill>
                  </a:rPr>
                  <a:t>w.r.t.</a:t>
                </a:r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2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sz="2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E4EC84-D604-46C9-A5DC-DAA71EF2D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418" y="3680992"/>
                <a:ext cx="1451344" cy="1200457"/>
              </a:xfrm>
              <a:prstGeom prst="rect">
                <a:avLst/>
              </a:prstGeom>
              <a:blipFill>
                <a:blip r:embed="rId4"/>
                <a:stretch>
                  <a:fillRect t="-3553" r="-10084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3FDDC1-F387-447D-8BF0-C618854AA6D9}"/>
                  </a:ext>
                </a:extLst>
              </p:cNvPr>
              <p:cNvSpPr txBox="1"/>
              <p:nvPr/>
            </p:nvSpPr>
            <p:spPr>
              <a:xfrm>
                <a:off x="5250713" y="4572353"/>
                <a:ext cx="2154864" cy="1200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rgbClr val="0000FF"/>
                    </a:solidFill>
                  </a:rPr>
                  <a:t>how input signal </a:t>
                </a:r>
              </a:p>
              <a:p>
                <a:pPr algn="ctr"/>
                <a:r>
                  <a:rPr lang="en-US" sz="2200" dirty="0">
                    <a:solidFill>
                      <a:srgbClr val="0000FF"/>
                    </a:solidFill>
                  </a:rPr>
                  <a:t>changes </a:t>
                </a:r>
                <a:r>
                  <a:rPr lang="en-US" sz="2200" dirty="0" err="1">
                    <a:solidFill>
                      <a:srgbClr val="0000FF"/>
                    </a:solidFill>
                  </a:rPr>
                  <a:t>w.r.t.</a:t>
                </a:r>
                <a:r>
                  <a:rPr lang="en-US" sz="2200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sz="22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3FDDC1-F387-447D-8BF0-C618854AA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713" y="4572353"/>
                <a:ext cx="2154864" cy="1200457"/>
              </a:xfrm>
              <a:prstGeom prst="rect">
                <a:avLst/>
              </a:prstGeom>
              <a:blipFill>
                <a:blip r:embed="rId5"/>
                <a:stretch>
                  <a:fillRect l="-1412" t="-3553" r="-3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CCE0AD8-85A4-4024-938D-4C4CA3060B09}"/>
              </a:ext>
            </a:extLst>
          </p:cNvPr>
          <p:cNvSpPr/>
          <p:nvPr/>
        </p:nvSpPr>
        <p:spPr>
          <a:xfrm>
            <a:off x="6152708" y="4174894"/>
            <a:ext cx="175437" cy="526311"/>
          </a:xfrm>
          <a:custGeom>
            <a:avLst/>
            <a:gdLst>
              <a:gd name="connsiteX0" fmla="*/ 0 w 175437"/>
              <a:gd name="connsiteY0" fmla="*/ 0 h 526311"/>
              <a:gd name="connsiteX1" fmla="*/ 26582 w 175437"/>
              <a:gd name="connsiteY1" fmla="*/ 287079 h 526311"/>
              <a:gd name="connsiteX2" fmla="*/ 143540 w 175437"/>
              <a:gd name="connsiteY2" fmla="*/ 101009 h 526311"/>
              <a:gd name="connsiteX3" fmla="*/ 175437 w 175437"/>
              <a:gd name="connsiteY3" fmla="*/ 526311 h 526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437" h="526311">
                <a:moveTo>
                  <a:pt x="0" y="0"/>
                </a:moveTo>
                <a:cubicBezTo>
                  <a:pt x="1329" y="135122"/>
                  <a:pt x="2659" y="270244"/>
                  <a:pt x="26582" y="287079"/>
                </a:cubicBezTo>
                <a:cubicBezTo>
                  <a:pt x="50505" y="303914"/>
                  <a:pt x="118731" y="61137"/>
                  <a:pt x="143540" y="101009"/>
                </a:cubicBezTo>
                <a:cubicBezTo>
                  <a:pt x="168349" y="140881"/>
                  <a:pt x="171893" y="333596"/>
                  <a:pt x="175437" y="526311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573E7B9-A506-4B8E-B516-5AD2403511F2}"/>
              </a:ext>
            </a:extLst>
          </p:cNvPr>
          <p:cNvSpPr/>
          <p:nvPr/>
        </p:nvSpPr>
        <p:spPr>
          <a:xfrm rot="568222">
            <a:off x="3785189" y="3572539"/>
            <a:ext cx="590107" cy="701749"/>
          </a:xfrm>
          <a:custGeom>
            <a:avLst/>
            <a:gdLst>
              <a:gd name="connsiteX0" fmla="*/ 590107 w 590107"/>
              <a:gd name="connsiteY0" fmla="*/ 0 h 701749"/>
              <a:gd name="connsiteX1" fmla="*/ 228600 w 590107"/>
              <a:gd name="connsiteY1" fmla="*/ 340242 h 701749"/>
              <a:gd name="connsiteX2" fmla="*/ 531628 w 590107"/>
              <a:gd name="connsiteY2" fmla="*/ 313660 h 701749"/>
              <a:gd name="connsiteX3" fmla="*/ 0 w 590107"/>
              <a:gd name="connsiteY3" fmla="*/ 701749 h 701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107" h="701749">
                <a:moveTo>
                  <a:pt x="590107" y="0"/>
                </a:moveTo>
                <a:cubicBezTo>
                  <a:pt x="414226" y="143982"/>
                  <a:pt x="238346" y="287965"/>
                  <a:pt x="228600" y="340242"/>
                </a:cubicBezTo>
                <a:cubicBezTo>
                  <a:pt x="218853" y="392519"/>
                  <a:pt x="569728" y="253409"/>
                  <a:pt x="531628" y="313660"/>
                </a:cubicBezTo>
                <a:cubicBezTo>
                  <a:pt x="493528" y="373911"/>
                  <a:pt x="246764" y="537830"/>
                  <a:pt x="0" y="701749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B92CC51-93C1-4F10-99A8-5B85393402FD}"/>
                  </a:ext>
                </a:extLst>
              </p:cNvPr>
              <p:cNvSpPr txBox="1"/>
              <p:nvPr/>
            </p:nvSpPr>
            <p:spPr>
              <a:xfrm>
                <a:off x="8151629" y="3601758"/>
                <a:ext cx="2154864" cy="1200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solidFill>
                      <a:srgbClr val="FF0000"/>
                    </a:solidFill>
                  </a:rPr>
                  <a:t>how error</a:t>
                </a:r>
              </a:p>
              <a:p>
                <a:pPr algn="ctr"/>
                <a:r>
                  <a:rPr lang="en-US" sz="2200" dirty="0">
                    <a:solidFill>
                      <a:srgbClr val="FF0000"/>
                    </a:solidFill>
                  </a:rPr>
                  <a:t>changes </a:t>
                </a:r>
                <a:r>
                  <a:rPr lang="en-US" sz="2200" dirty="0" err="1">
                    <a:solidFill>
                      <a:srgbClr val="FF0000"/>
                    </a:solidFill>
                  </a:rPr>
                  <a:t>w.r.t.</a:t>
                </a:r>
                <a:r>
                  <a:rPr lang="en-US" sz="22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B92CC51-93C1-4F10-99A8-5B8539340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1629" y="3601758"/>
                <a:ext cx="2154864" cy="1200457"/>
              </a:xfrm>
              <a:prstGeom prst="rect">
                <a:avLst/>
              </a:prstGeom>
              <a:blipFill>
                <a:blip r:embed="rId6"/>
                <a:stretch>
                  <a:fillRect t="-3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F869687-FB0E-4D6B-A3BD-805F1034F2C9}"/>
              </a:ext>
            </a:extLst>
          </p:cNvPr>
          <p:cNvSpPr/>
          <p:nvPr/>
        </p:nvSpPr>
        <p:spPr>
          <a:xfrm>
            <a:off x="7724553" y="3625702"/>
            <a:ext cx="749596" cy="425303"/>
          </a:xfrm>
          <a:custGeom>
            <a:avLst/>
            <a:gdLst>
              <a:gd name="connsiteX0" fmla="*/ 0 w 749596"/>
              <a:gd name="connsiteY0" fmla="*/ 0 h 425303"/>
              <a:gd name="connsiteX1" fmla="*/ 435935 w 749596"/>
              <a:gd name="connsiteY1" fmla="*/ 143540 h 425303"/>
              <a:gd name="connsiteX2" fmla="*/ 202019 w 749596"/>
              <a:gd name="connsiteY2" fmla="*/ 217968 h 425303"/>
              <a:gd name="connsiteX3" fmla="*/ 749596 w 749596"/>
              <a:gd name="connsiteY3" fmla="*/ 425303 h 425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9596" h="425303">
                <a:moveTo>
                  <a:pt x="0" y="0"/>
                </a:moveTo>
                <a:cubicBezTo>
                  <a:pt x="201132" y="53606"/>
                  <a:pt x="402265" y="107212"/>
                  <a:pt x="435935" y="143540"/>
                </a:cubicBezTo>
                <a:cubicBezTo>
                  <a:pt x="469605" y="179868"/>
                  <a:pt x="149742" y="171008"/>
                  <a:pt x="202019" y="217968"/>
                </a:cubicBezTo>
                <a:cubicBezTo>
                  <a:pt x="254296" y="264929"/>
                  <a:pt x="501946" y="345116"/>
                  <a:pt x="749596" y="425303"/>
                </a:cubicBezTo>
              </a:path>
            </a:pathLst>
          </a:custGeom>
          <a:noFill/>
          <a:ln>
            <a:solidFill>
              <a:srgbClr val="FF2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21E506-01A4-45AC-88A2-3C6A81B84F68}"/>
              </a:ext>
            </a:extLst>
          </p:cNvPr>
          <p:cNvSpPr txBox="1"/>
          <p:nvPr/>
        </p:nvSpPr>
        <p:spPr>
          <a:xfrm>
            <a:off x="10129856" y="3256242"/>
            <a:ext cx="1845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[chain rule]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2B5268-A662-CD97-86CA-352C23C80CD4}"/>
                  </a:ext>
                </a:extLst>
              </p:cNvPr>
              <p:cNvSpPr txBox="1"/>
              <p:nvPr/>
            </p:nvSpPr>
            <p:spPr>
              <a:xfrm>
                <a:off x="7067296" y="5930237"/>
                <a:ext cx="37757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follows from linearity in the weights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2B5268-A662-CD97-86CA-352C23C80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296" y="5930237"/>
                <a:ext cx="3775714" cy="369332"/>
              </a:xfrm>
              <a:prstGeom prst="rect">
                <a:avLst/>
              </a:prstGeom>
              <a:blipFill>
                <a:blip r:embed="rId7"/>
                <a:stretch>
                  <a:fillRect t="-10000" r="-96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443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  <p:bldP spid="9" grpId="0"/>
      <p:bldP spid="10" grpId="0" animBg="1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8DB46AB-1040-4405-9CFC-B22246D1EC8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62097"/>
                <a:ext cx="10745972" cy="1325563"/>
              </a:xfrm>
            </p:spPr>
            <p:txBody>
              <a:bodyPr/>
              <a:lstStyle/>
              <a:p>
                <a:r>
                  <a:rPr lang="en-US" dirty="0"/>
                  <a:t>Using the Chain Rule: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8DB46AB-1040-4405-9CFC-B22246D1EC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62097"/>
                <a:ext cx="10745972" cy="1325563"/>
              </a:xfrm>
              <a:blipFill>
                <a:blip r:embed="rId2"/>
                <a:stretch>
                  <a:fillRect l="-2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6A467D-0E3A-4468-B28E-4A7AFFB62B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5516"/>
                <a:ext cx="10515600" cy="5172740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only affects the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through its input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                  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bSup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6A467D-0E3A-4468-B28E-4A7AFFB62B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5516"/>
                <a:ext cx="10515600" cy="5172740"/>
              </a:xfrm>
              <a:blipFill>
                <a:blip r:embed="rId3"/>
                <a:stretch>
                  <a:fillRect l="-1217" t="-18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55EF9-B158-471E-953B-0409F89CB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42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21E506-01A4-45AC-88A2-3C6A81B84F68}"/>
              </a:ext>
            </a:extLst>
          </p:cNvPr>
          <p:cNvSpPr txBox="1"/>
          <p:nvPr/>
        </p:nvSpPr>
        <p:spPr>
          <a:xfrm>
            <a:off x="10129856" y="3256242"/>
            <a:ext cx="1845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[chain rule]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D55F4D-C4FA-443F-BA28-3E9EB34B43D1}"/>
                  </a:ext>
                </a:extLst>
              </p:cNvPr>
              <p:cNvSpPr txBox="1"/>
              <p:nvPr/>
            </p:nvSpPr>
            <p:spPr>
              <a:xfrm>
                <a:off x="8110649" y="4402667"/>
                <a:ext cx="4038413" cy="15025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Backpropagation:</a:t>
                </a:r>
              </a:p>
              <a:p>
                <a:r>
                  <a:rPr lang="en-US" sz="2800" dirty="0"/>
                  <a:t>Computes this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sensistivity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</a:p>
              <a:p>
                <a:r>
                  <a:rPr lang="en-US" sz="2800" dirty="0"/>
                  <a:t>of e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D55F4D-C4FA-443F-BA28-3E9EB34B4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649" y="4402667"/>
                <a:ext cx="4038413" cy="1502591"/>
              </a:xfrm>
              <a:prstGeom prst="rect">
                <a:avLst/>
              </a:prstGeom>
              <a:blipFill>
                <a:blip r:embed="rId4"/>
                <a:stretch>
                  <a:fillRect l="-3017" t="-3644" b="-8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1865F7D-DE4A-4BD6-B441-0A7438ED5633}"/>
              </a:ext>
            </a:extLst>
          </p:cNvPr>
          <p:cNvSpPr/>
          <p:nvPr/>
        </p:nvSpPr>
        <p:spPr>
          <a:xfrm>
            <a:off x="7590971" y="4562324"/>
            <a:ext cx="595086" cy="537028"/>
          </a:xfrm>
          <a:custGeom>
            <a:avLst/>
            <a:gdLst>
              <a:gd name="connsiteX0" fmla="*/ 0 w 595086"/>
              <a:gd name="connsiteY0" fmla="*/ 0 h 537028"/>
              <a:gd name="connsiteX1" fmla="*/ 532191 w 595086"/>
              <a:gd name="connsiteY1" fmla="*/ 179009 h 537028"/>
              <a:gd name="connsiteX2" fmla="*/ 159658 w 595086"/>
              <a:gd name="connsiteY2" fmla="*/ 328990 h 537028"/>
              <a:gd name="connsiteX3" fmla="*/ 595086 w 595086"/>
              <a:gd name="connsiteY3" fmla="*/ 537028 h 537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086" h="537028">
                <a:moveTo>
                  <a:pt x="0" y="0"/>
                </a:moveTo>
                <a:cubicBezTo>
                  <a:pt x="252790" y="62088"/>
                  <a:pt x="505581" y="124177"/>
                  <a:pt x="532191" y="179009"/>
                </a:cubicBezTo>
                <a:cubicBezTo>
                  <a:pt x="558801" y="233841"/>
                  <a:pt x="149176" y="269320"/>
                  <a:pt x="159658" y="328990"/>
                </a:cubicBezTo>
                <a:cubicBezTo>
                  <a:pt x="170141" y="388660"/>
                  <a:pt x="382613" y="462844"/>
                  <a:pt x="595086" y="53702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83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CD0457-44CA-478D-BF8D-284F67C2AA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87770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Using the Chain Rule: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CD0457-44CA-478D-BF8D-284F67C2AA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87770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4D02FC-B8C6-4F94-9D1B-C0FAB52E48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75619"/>
                <a:ext cx="10515600" cy="524585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 a function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f>
                            <m:fPr>
                              <m:ctrlPr>
                                <a:rPr 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p>
                            </m:den>
                          </m:f>
                        </m:e>
                      </m:acc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		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sensitivity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 </a:t>
                </a:r>
                <a:r>
                  <a:rPr lang="en-US" dirty="0" err="1"/>
                  <a:t>w.r.t.</a:t>
                </a:r>
                <a:r>
                  <a:rPr lang="en-US" dirty="0"/>
                  <a:t> 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to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4D02FC-B8C6-4F94-9D1B-C0FAB52E48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75619"/>
                <a:ext cx="10515600" cy="5245856"/>
              </a:xfrm>
              <a:blipFill>
                <a:blip r:embed="rId3"/>
                <a:stretch>
                  <a:fillRect l="-1217" t="-1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08A40-F1D4-41D5-AA0F-C198A96B9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F5BF9F-1E21-44E2-98F7-F8D7D6D18182}"/>
              </a:ext>
            </a:extLst>
          </p:cNvPr>
          <p:cNvSpPr txBox="1"/>
          <p:nvPr/>
        </p:nvSpPr>
        <p:spPr>
          <a:xfrm>
            <a:off x="9385904" y="3167390"/>
            <a:ext cx="1845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[chain rule]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28E564-9978-49AE-A013-5F4E1C04DB19}"/>
                  </a:ext>
                </a:extLst>
              </p:cNvPr>
              <p:cNvSpPr txBox="1"/>
              <p:nvPr/>
            </p:nvSpPr>
            <p:spPr>
              <a:xfrm>
                <a:off x="988945" y="3755128"/>
                <a:ext cx="2760436" cy="6871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</a:p>
              <a:p>
                <a:pPr algn="r"/>
                <a:r>
                  <a:rPr lang="en-US" dirty="0">
                    <a:solidFill>
                      <a:srgbClr val="C00000"/>
                    </a:solidFill>
                  </a:rPr>
                  <a:t>matrix of partial derivatives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28E564-9978-49AE-A013-5F4E1C04D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945" y="3755128"/>
                <a:ext cx="2760436" cy="687176"/>
              </a:xfrm>
              <a:prstGeom prst="rect">
                <a:avLst/>
              </a:prstGeom>
              <a:blipFill>
                <a:blip r:embed="rId4"/>
                <a:stretch>
                  <a:fillRect l="-1325" r="-1987" b="-13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AA84E76-4EFB-4E05-88A6-08D1321A6B8F}"/>
              </a:ext>
            </a:extLst>
          </p:cNvPr>
          <p:cNvSpPr/>
          <p:nvPr/>
        </p:nvSpPr>
        <p:spPr>
          <a:xfrm>
            <a:off x="3696602" y="3660849"/>
            <a:ext cx="495223" cy="437698"/>
          </a:xfrm>
          <a:custGeom>
            <a:avLst/>
            <a:gdLst>
              <a:gd name="connsiteX0" fmla="*/ 494036 w 495223"/>
              <a:gd name="connsiteY0" fmla="*/ 0 h 437698"/>
              <a:gd name="connsiteX1" fmla="*/ 277354 w 495223"/>
              <a:gd name="connsiteY1" fmla="*/ 164679 h 437698"/>
              <a:gd name="connsiteX2" fmla="*/ 489703 w 495223"/>
              <a:gd name="connsiteY2" fmla="*/ 156011 h 437698"/>
              <a:gd name="connsiteX3" fmla="*/ 0 w 495223"/>
              <a:gd name="connsiteY3" fmla="*/ 437698 h 437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5223" h="437698">
                <a:moveTo>
                  <a:pt x="494036" y="0"/>
                </a:moveTo>
                <a:cubicBezTo>
                  <a:pt x="386056" y="69338"/>
                  <a:pt x="278076" y="138677"/>
                  <a:pt x="277354" y="164679"/>
                </a:cubicBezTo>
                <a:cubicBezTo>
                  <a:pt x="276632" y="190681"/>
                  <a:pt x="535929" y="110508"/>
                  <a:pt x="489703" y="156011"/>
                </a:cubicBezTo>
                <a:cubicBezTo>
                  <a:pt x="443477" y="201514"/>
                  <a:pt x="221738" y="319606"/>
                  <a:pt x="0" y="437698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2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D5309F0-21CE-4CF6-8008-3788E4CE89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Using the Chain Rule: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D5309F0-21CE-4CF6-8008-3788E4CE89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4F294C-0EA8-4E13-822A-2F55E0714A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f>
                            <m:fPr>
                              <m:ctrlPr>
                                <a:rPr 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p>
                            </m:den>
                          </m:f>
                        </m:e>
                      </m:acc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		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F223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F223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rgbClr val="F223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223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4F294C-0EA8-4E13-822A-2F55E0714A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7C72A-2A6E-40B4-9FB4-A6802CAD6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09E880-39C6-4450-BFFC-8B408D4A6792}"/>
                  </a:ext>
                </a:extLst>
              </p:cNvPr>
              <p:cNvSpPr txBox="1"/>
              <p:nvPr/>
            </p:nvSpPr>
            <p:spPr>
              <a:xfrm>
                <a:off x="2371411" y="4391130"/>
                <a:ext cx="31835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output of layer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09E880-39C6-4450-BFFC-8B408D4A6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411" y="4391130"/>
                <a:ext cx="3183500" cy="523220"/>
              </a:xfrm>
              <a:prstGeom prst="rect">
                <a:avLst/>
              </a:prstGeom>
              <a:blipFill>
                <a:blip r:embed="rId4"/>
                <a:stretch>
                  <a:fillRect l="-3831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3DAC62D-4E68-4EE8-9EE6-618473B7F46D}"/>
              </a:ext>
            </a:extLst>
          </p:cNvPr>
          <p:cNvSpPr/>
          <p:nvPr/>
        </p:nvSpPr>
        <p:spPr>
          <a:xfrm>
            <a:off x="4582048" y="3903785"/>
            <a:ext cx="1070150" cy="492369"/>
          </a:xfrm>
          <a:custGeom>
            <a:avLst/>
            <a:gdLst>
              <a:gd name="connsiteX0" fmla="*/ 1070150 w 1070150"/>
              <a:gd name="connsiteY0" fmla="*/ 0 h 492369"/>
              <a:gd name="connsiteX1" fmla="*/ 100484 w 1070150"/>
              <a:gd name="connsiteY1" fmla="*/ 125604 h 492369"/>
              <a:gd name="connsiteX2" fmla="*/ 673240 w 1070150"/>
              <a:gd name="connsiteY2" fmla="*/ 251208 h 492369"/>
              <a:gd name="connsiteX3" fmla="*/ 0 w 1070150"/>
              <a:gd name="connsiteY3" fmla="*/ 492369 h 492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0150" h="492369">
                <a:moveTo>
                  <a:pt x="1070150" y="0"/>
                </a:moveTo>
                <a:cubicBezTo>
                  <a:pt x="618393" y="41868"/>
                  <a:pt x="166636" y="83736"/>
                  <a:pt x="100484" y="125604"/>
                </a:cubicBezTo>
                <a:cubicBezTo>
                  <a:pt x="34332" y="167472"/>
                  <a:pt x="689987" y="190081"/>
                  <a:pt x="673240" y="251208"/>
                </a:cubicBezTo>
                <a:cubicBezTo>
                  <a:pt x="656493" y="312335"/>
                  <a:pt x="328246" y="402352"/>
                  <a:pt x="0" y="492369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FC981E-1EA0-4AEE-B54C-3BFDBDF36F05}"/>
                  </a:ext>
                </a:extLst>
              </p:cNvPr>
              <p:cNvSpPr txBox="1"/>
              <p:nvPr/>
            </p:nvSpPr>
            <p:spPr>
              <a:xfrm>
                <a:off x="7836878" y="4166741"/>
                <a:ext cx="3516922" cy="971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sensitivity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800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800" dirty="0"/>
                  <a:t>, the input to layer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FC981E-1EA0-4AEE-B54C-3BFDBDF36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878" y="4166741"/>
                <a:ext cx="3516922" cy="971997"/>
              </a:xfrm>
              <a:prstGeom prst="rect">
                <a:avLst/>
              </a:prstGeom>
              <a:blipFill>
                <a:blip r:embed="rId5"/>
                <a:stretch>
                  <a:fillRect l="-3640" t="-4403" r="-520" b="-17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6149F5E-7746-428E-86D8-42C6B08645A9}"/>
              </a:ext>
            </a:extLst>
          </p:cNvPr>
          <p:cNvSpPr/>
          <p:nvPr/>
        </p:nvSpPr>
        <p:spPr>
          <a:xfrm>
            <a:off x="6993653" y="3969099"/>
            <a:ext cx="904351" cy="633046"/>
          </a:xfrm>
          <a:custGeom>
            <a:avLst/>
            <a:gdLst>
              <a:gd name="connsiteX0" fmla="*/ 0 w 904351"/>
              <a:gd name="connsiteY0" fmla="*/ 0 h 633046"/>
              <a:gd name="connsiteX1" fmla="*/ 437103 w 904351"/>
              <a:gd name="connsiteY1" fmla="*/ 180870 h 633046"/>
              <a:gd name="connsiteX2" fmla="*/ 120580 w 904351"/>
              <a:gd name="connsiteY2" fmla="*/ 256233 h 633046"/>
              <a:gd name="connsiteX3" fmla="*/ 904351 w 904351"/>
              <a:gd name="connsiteY3" fmla="*/ 633046 h 633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4351" h="633046">
                <a:moveTo>
                  <a:pt x="0" y="0"/>
                </a:moveTo>
                <a:cubicBezTo>
                  <a:pt x="208503" y="69082"/>
                  <a:pt x="417006" y="138165"/>
                  <a:pt x="437103" y="180870"/>
                </a:cubicBezTo>
                <a:cubicBezTo>
                  <a:pt x="457200" y="223575"/>
                  <a:pt x="42705" y="180870"/>
                  <a:pt x="120580" y="256233"/>
                </a:cubicBezTo>
                <a:cubicBezTo>
                  <a:pt x="198455" y="331596"/>
                  <a:pt x="551403" y="482321"/>
                  <a:pt x="904351" y="633046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3283F3-2EFB-410E-B969-3744D233F67D}"/>
              </a:ext>
            </a:extLst>
          </p:cNvPr>
          <p:cNvSpPr txBox="1"/>
          <p:nvPr/>
        </p:nvSpPr>
        <p:spPr>
          <a:xfrm>
            <a:off x="2342621" y="5140085"/>
            <a:ext cx="3241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Forward Propagation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ABD501-2D1C-4B31-A017-5E5C5BBBCA15}"/>
              </a:ext>
            </a:extLst>
          </p:cNvPr>
          <p:cNvSpPr txBox="1"/>
          <p:nvPr/>
        </p:nvSpPr>
        <p:spPr>
          <a:xfrm>
            <a:off x="9208695" y="5093918"/>
            <a:ext cx="38664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7691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1246F907-DC82-4369-B154-6A43DE652F1A}"/>
              </a:ext>
            </a:extLst>
          </p:cNvPr>
          <p:cNvSpPr/>
          <p:nvPr/>
        </p:nvSpPr>
        <p:spPr>
          <a:xfrm>
            <a:off x="1435249" y="1637414"/>
            <a:ext cx="7803848" cy="5131905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539CA8-8E0C-45F9-BEF8-04D711FA7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658"/>
            <a:ext cx="10515600" cy="1325563"/>
          </a:xfrm>
        </p:spPr>
        <p:txBody>
          <a:bodyPr/>
          <a:lstStyle/>
          <a:p>
            <a:r>
              <a:rPr lang="en-US"/>
              <a:t>Recap of Forward Propagation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DC0C7-591D-4823-A62D-C43A61620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D57162-5B4B-4604-A6F3-4F1AFC0FC8E8}"/>
                  </a:ext>
                </a:extLst>
              </p:cNvPr>
              <p:cNvSpPr txBox="1"/>
              <p:nvPr/>
            </p:nvSpPr>
            <p:spPr>
              <a:xfrm>
                <a:off x="4768935" y="4149717"/>
                <a:ext cx="783291" cy="541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80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D57162-5B4B-4604-A6F3-4F1AFC0FC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8935" y="4149717"/>
                <a:ext cx="783291" cy="541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A5A6051-3502-4E62-BAD9-4DF9C148274F}"/>
              </a:ext>
            </a:extLst>
          </p:cNvPr>
          <p:cNvSpPr/>
          <p:nvPr/>
        </p:nvSpPr>
        <p:spPr>
          <a:xfrm>
            <a:off x="173477" y="2647111"/>
            <a:ext cx="981163" cy="354632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7FDE61-EEEA-4503-8ED2-C665E422E65B}"/>
                  </a:ext>
                </a:extLst>
              </p:cNvPr>
              <p:cNvSpPr txBox="1"/>
              <p:nvPr/>
            </p:nvSpPr>
            <p:spPr>
              <a:xfrm>
                <a:off x="120497" y="4149717"/>
                <a:ext cx="1154675" cy="541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en-US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7FDE61-EEEA-4503-8ED2-C665E422E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97" y="4149717"/>
                <a:ext cx="1154675" cy="541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73A52DB-B8D0-4346-94E9-8C6FBF80ABCF}"/>
              </a:ext>
            </a:extLst>
          </p:cNvPr>
          <p:cNvSpPr/>
          <p:nvPr/>
        </p:nvSpPr>
        <p:spPr>
          <a:xfrm>
            <a:off x="4612429" y="2647111"/>
            <a:ext cx="981163" cy="3546323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9F4831-F533-432A-B7EB-6DCF5471F78F}"/>
              </a:ext>
            </a:extLst>
          </p:cNvPr>
          <p:cNvSpPr/>
          <p:nvPr/>
        </p:nvSpPr>
        <p:spPr>
          <a:xfrm>
            <a:off x="1851326" y="2647111"/>
            <a:ext cx="2065866" cy="3546323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D6E734-E091-4FFB-BB5C-ACD8157458AD}"/>
              </a:ext>
            </a:extLst>
          </p:cNvPr>
          <p:cNvSpPr txBox="1"/>
          <p:nvPr/>
        </p:nvSpPr>
        <p:spPr>
          <a:xfrm>
            <a:off x="2651663" y="2673704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2522D2F-4A0A-4C61-A966-FBB79312B67B}"/>
                  </a:ext>
                </a:extLst>
              </p:cNvPr>
              <p:cNvSpPr txBox="1"/>
              <p:nvPr/>
            </p:nvSpPr>
            <p:spPr>
              <a:xfrm>
                <a:off x="2470602" y="4149717"/>
                <a:ext cx="827314" cy="541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2522D2F-4A0A-4C61-A966-FBB79312B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0602" y="4149717"/>
                <a:ext cx="827314" cy="541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Right 15">
            <a:extLst>
              <a:ext uri="{FF2B5EF4-FFF2-40B4-BE49-F238E27FC236}">
                <a16:creationId xmlns:a16="http://schemas.microsoft.com/office/drawing/2014/main" id="{7250AE56-0CCC-4468-BF5B-913350CD13E0}"/>
              </a:ext>
            </a:extLst>
          </p:cNvPr>
          <p:cNvSpPr/>
          <p:nvPr/>
        </p:nvSpPr>
        <p:spPr>
          <a:xfrm>
            <a:off x="1154640" y="4177956"/>
            <a:ext cx="695237" cy="48463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D21FD32-369C-4729-A715-B4E37E2A3463}"/>
              </a:ext>
            </a:extLst>
          </p:cNvPr>
          <p:cNvSpPr/>
          <p:nvPr/>
        </p:nvSpPr>
        <p:spPr>
          <a:xfrm>
            <a:off x="3917192" y="4177956"/>
            <a:ext cx="695237" cy="48463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4A431E-6623-4FF2-A60F-36659CB9B67D}"/>
                  </a:ext>
                </a:extLst>
              </p:cNvPr>
              <p:cNvSpPr txBox="1"/>
              <p:nvPr/>
            </p:nvSpPr>
            <p:spPr>
              <a:xfrm>
                <a:off x="6571129" y="4149717"/>
                <a:ext cx="4789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4A431E-6623-4FF2-A60F-36659CB9B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129" y="4149717"/>
                <a:ext cx="47891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EE4D8BB5-72DF-495F-B380-81C302E8CCA5}"/>
              </a:ext>
            </a:extLst>
          </p:cNvPr>
          <p:cNvSpPr/>
          <p:nvPr/>
        </p:nvSpPr>
        <p:spPr>
          <a:xfrm>
            <a:off x="6317861" y="2647111"/>
            <a:ext cx="981163" cy="354632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E5CC3F1-F2B0-46BB-9F4B-4C3A0DF7B37B}"/>
              </a:ext>
            </a:extLst>
          </p:cNvPr>
          <p:cNvSpPr/>
          <p:nvPr/>
        </p:nvSpPr>
        <p:spPr>
          <a:xfrm>
            <a:off x="5593592" y="4206195"/>
            <a:ext cx="695237" cy="48463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4DE36B-BF71-4E85-9847-4AF462BCD5E7}"/>
              </a:ext>
            </a:extLst>
          </p:cNvPr>
          <p:cNvSpPr/>
          <p:nvPr/>
        </p:nvSpPr>
        <p:spPr>
          <a:xfrm>
            <a:off x="8013613" y="2673704"/>
            <a:ext cx="981163" cy="354632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9D13DB3-28E3-4D59-BF58-46AD8DFA7F63}"/>
                  </a:ext>
                </a:extLst>
              </p:cNvPr>
              <p:cNvSpPr txBox="1"/>
              <p:nvPr/>
            </p:nvSpPr>
            <p:spPr>
              <a:xfrm>
                <a:off x="8098378" y="4148071"/>
                <a:ext cx="811632" cy="541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9D13DB3-28E3-4D59-BF58-46AD8DFA7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378" y="4148071"/>
                <a:ext cx="811632" cy="541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row: Right 22">
            <a:extLst>
              <a:ext uri="{FF2B5EF4-FFF2-40B4-BE49-F238E27FC236}">
                <a16:creationId xmlns:a16="http://schemas.microsoft.com/office/drawing/2014/main" id="{CE90490D-C65C-4564-862C-8AC4D3D7AAC4}"/>
              </a:ext>
            </a:extLst>
          </p:cNvPr>
          <p:cNvSpPr/>
          <p:nvPr/>
        </p:nvSpPr>
        <p:spPr>
          <a:xfrm>
            <a:off x="7299024" y="4204549"/>
            <a:ext cx="695237" cy="48463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E3A9510-7073-420F-9D13-1D3DF08F31AF}"/>
                  </a:ext>
                </a:extLst>
              </p:cNvPr>
              <p:cNvSpPr txBox="1"/>
              <p:nvPr/>
            </p:nvSpPr>
            <p:spPr>
              <a:xfrm>
                <a:off x="4553629" y="6272431"/>
                <a:ext cx="10987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/>
                  <a:t>layer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E3A9510-7073-420F-9D13-1D3DF08F3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629" y="6272431"/>
                <a:ext cx="1098762" cy="523220"/>
              </a:xfrm>
              <a:prstGeom prst="rect">
                <a:avLst/>
              </a:prstGeom>
              <a:blipFill>
                <a:blip r:embed="rId7"/>
                <a:stretch>
                  <a:fillRect l="-11667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row: Right 25">
            <a:extLst>
              <a:ext uri="{FF2B5EF4-FFF2-40B4-BE49-F238E27FC236}">
                <a16:creationId xmlns:a16="http://schemas.microsoft.com/office/drawing/2014/main" id="{625E94E2-3E64-4481-993C-0BB1700240DD}"/>
              </a:ext>
            </a:extLst>
          </p:cNvPr>
          <p:cNvSpPr/>
          <p:nvPr/>
        </p:nvSpPr>
        <p:spPr>
          <a:xfrm>
            <a:off x="9013639" y="4200266"/>
            <a:ext cx="695237" cy="48463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A07B7CB9-2C37-4D33-8DB0-03A62167EFEB}"/>
                  </a:ext>
                </a:extLst>
              </p:cNvPr>
              <p:cNvSpPr/>
              <p:nvPr/>
            </p:nvSpPr>
            <p:spPr>
              <a:xfrm>
                <a:off x="4423140" y="3364307"/>
                <a:ext cx="4720855" cy="704926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  <a:alpha val="5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>
                    <a:solidFill>
                      <a:schemeClr val="tx1"/>
                    </a:solidFill>
                  </a:rPr>
                  <a:t>node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A07B7CB9-2C37-4D33-8DB0-03A62167EF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140" y="3364307"/>
                <a:ext cx="4720855" cy="704926"/>
              </a:xfrm>
              <a:prstGeom prst="roundRect">
                <a:avLst/>
              </a:prstGeom>
              <a:blipFill>
                <a:blip r:embed="rId8"/>
                <a:stretch>
                  <a:fillRect b="-8264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792B490-8B5E-4EE2-BF39-609FE7438F7B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1154640" y="2947329"/>
            <a:ext cx="3268500" cy="76944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D9B80DE-9910-4EEB-9227-3D81D821A5A2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1135288" y="3716770"/>
            <a:ext cx="3287852" cy="216303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C1BE021-53F0-4DBB-92ED-D705F8D0CBF6}"/>
              </a:ext>
            </a:extLst>
          </p:cNvPr>
          <p:cNvSpPr txBox="1"/>
          <p:nvPr/>
        </p:nvSpPr>
        <p:spPr>
          <a:xfrm>
            <a:off x="4638642" y="1637414"/>
            <a:ext cx="10438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/>
              <a:t>Input</a:t>
            </a:r>
          </a:p>
          <a:p>
            <a:r>
              <a:rPr lang="en-US" sz="2800"/>
              <a:t>Signal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EB404E5E-049B-44F3-B0CC-EF30A7732A26}"/>
              </a:ext>
            </a:extLst>
          </p:cNvPr>
          <p:cNvSpPr/>
          <p:nvPr/>
        </p:nvSpPr>
        <p:spPr>
          <a:xfrm>
            <a:off x="10308005" y="4200266"/>
            <a:ext cx="695237" cy="48463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4E9640-5819-439D-958E-10513AD87B54}"/>
                  </a:ext>
                </a:extLst>
              </p:cNvPr>
              <p:cNvSpPr txBox="1"/>
              <p:nvPr/>
            </p:nvSpPr>
            <p:spPr>
              <a:xfrm>
                <a:off x="11032092" y="4110849"/>
                <a:ext cx="1139864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40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4E9640-5819-439D-958E-10513AD87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2092" y="4110849"/>
                <a:ext cx="1139864" cy="6155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40194AB-987B-471A-BFEB-480507AA44CC}"/>
                  </a:ext>
                </a:extLst>
              </p:cNvPr>
              <p:cNvSpPr txBox="1"/>
              <p:nvPr/>
            </p:nvSpPr>
            <p:spPr>
              <a:xfrm>
                <a:off x="9597449" y="4028846"/>
                <a:ext cx="79541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44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40194AB-987B-471A-BFEB-480507AA4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7449" y="4028846"/>
                <a:ext cx="795411" cy="76944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20123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79747F0-E1F8-4F84-B57E-9C13DDF69B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Sensitivity: Using the Chain Rule Again</a:t>
                </a:r>
                <a:br>
                  <a:rPr lang="en-US" dirty="0"/>
                </a:br>
                <a:r>
                  <a:rPr lang="en-US" dirty="0"/>
                  <a:t>@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79747F0-E1F8-4F84-B57E-9C13DDF69B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87BD24-B5A7-4FA1-B900-DC5C5541CB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73905"/>
                <a:ext cx="10515600" cy="390305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		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</m:e>
                    </m:d>
                    <m:f>
                      <m:fPr>
                        <m:ctrlP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den>
                    </m:f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87BD24-B5A7-4FA1-B900-DC5C5541CB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73905"/>
                <a:ext cx="10515600" cy="390305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FE5B62-6FCA-42A8-AB71-49CCFB2F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515318-D2BC-4118-A40B-DD9D62FA7052}"/>
                  </a:ext>
                </a:extLst>
              </p:cNvPr>
              <p:cNvSpPr txBox="1"/>
              <p:nvPr/>
            </p:nvSpPr>
            <p:spPr>
              <a:xfrm>
                <a:off x="8819504" y="1613702"/>
                <a:ext cx="2636761" cy="737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515318-D2BC-4118-A40B-DD9D62FA7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9504" y="1613702"/>
                <a:ext cx="2636761" cy="7371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2C9EEEF-38F0-4F02-BCE3-75D41F7F28F8}"/>
              </a:ext>
            </a:extLst>
          </p:cNvPr>
          <p:cNvSpPr/>
          <p:nvPr/>
        </p:nvSpPr>
        <p:spPr>
          <a:xfrm>
            <a:off x="7972838" y="1964248"/>
            <a:ext cx="1025677" cy="420933"/>
          </a:xfrm>
          <a:custGeom>
            <a:avLst/>
            <a:gdLst>
              <a:gd name="connsiteX0" fmla="*/ 0 w 1025677"/>
              <a:gd name="connsiteY0" fmla="*/ 420933 h 420933"/>
              <a:gd name="connsiteX1" fmla="*/ 498324 w 1025677"/>
              <a:gd name="connsiteY1" fmla="*/ 19 h 420933"/>
              <a:gd name="connsiteX2" fmla="*/ 387048 w 1025677"/>
              <a:gd name="connsiteY2" fmla="*/ 401581 h 420933"/>
              <a:gd name="connsiteX3" fmla="*/ 1025677 w 1025677"/>
              <a:gd name="connsiteY3" fmla="*/ 48400 h 420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5677" h="420933">
                <a:moveTo>
                  <a:pt x="0" y="420933"/>
                </a:moveTo>
                <a:cubicBezTo>
                  <a:pt x="216908" y="212088"/>
                  <a:pt x="433816" y="3244"/>
                  <a:pt x="498324" y="19"/>
                </a:cubicBezTo>
                <a:cubicBezTo>
                  <a:pt x="562832" y="-3206"/>
                  <a:pt x="299156" y="393518"/>
                  <a:pt x="387048" y="401581"/>
                </a:cubicBezTo>
                <a:cubicBezTo>
                  <a:pt x="474940" y="409644"/>
                  <a:pt x="750308" y="229022"/>
                  <a:pt x="1025677" y="4840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6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79747F0-E1F8-4F84-B57E-9C13DDF69B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Sensitivity: Using the Chain Rule Again</a:t>
                </a:r>
                <a:br>
                  <a:rPr lang="en-US" dirty="0"/>
                </a:br>
                <a:r>
                  <a:rPr lang="en-US" dirty="0"/>
                  <a:t>@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79747F0-E1F8-4F84-B57E-9C13DDF69B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87BD24-B5A7-4FA1-B900-DC5C5541CB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73905"/>
                <a:ext cx="10515600" cy="390305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⊙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p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87BD24-B5A7-4FA1-B900-DC5C5541CB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73905"/>
                <a:ext cx="10515600" cy="390305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FE5B62-6FCA-42A8-AB71-49CCFB2F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515318-D2BC-4118-A40B-DD9D62FA7052}"/>
                  </a:ext>
                </a:extLst>
              </p:cNvPr>
              <p:cNvSpPr txBox="1"/>
              <p:nvPr/>
            </p:nvSpPr>
            <p:spPr>
              <a:xfrm>
                <a:off x="8796174" y="1613702"/>
                <a:ext cx="2636761" cy="594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515318-D2BC-4118-A40B-DD9D62FA7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6174" y="1613702"/>
                <a:ext cx="2636761" cy="5946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2C9EEEF-38F0-4F02-BCE3-75D41F7F28F8}"/>
              </a:ext>
            </a:extLst>
          </p:cNvPr>
          <p:cNvSpPr/>
          <p:nvPr/>
        </p:nvSpPr>
        <p:spPr>
          <a:xfrm>
            <a:off x="7949508" y="1964248"/>
            <a:ext cx="1025677" cy="420933"/>
          </a:xfrm>
          <a:custGeom>
            <a:avLst/>
            <a:gdLst>
              <a:gd name="connsiteX0" fmla="*/ 0 w 1025677"/>
              <a:gd name="connsiteY0" fmla="*/ 420933 h 420933"/>
              <a:gd name="connsiteX1" fmla="*/ 498324 w 1025677"/>
              <a:gd name="connsiteY1" fmla="*/ 19 h 420933"/>
              <a:gd name="connsiteX2" fmla="*/ 387048 w 1025677"/>
              <a:gd name="connsiteY2" fmla="*/ 401581 h 420933"/>
              <a:gd name="connsiteX3" fmla="*/ 1025677 w 1025677"/>
              <a:gd name="connsiteY3" fmla="*/ 48400 h 420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5677" h="420933">
                <a:moveTo>
                  <a:pt x="0" y="420933"/>
                </a:moveTo>
                <a:cubicBezTo>
                  <a:pt x="216908" y="212088"/>
                  <a:pt x="433816" y="3244"/>
                  <a:pt x="498324" y="19"/>
                </a:cubicBezTo>
                <a:cubicBezTo>
                  <a:pt x="562832" y="-3206"/>
                  <a:pt x="299156" y="393518"/>
                  <a:pt x="387048" y="401581"/>
                </a:cubicBezTo>
                <a:cubicBezTo>
                  <a:pt x="474940" y="409644"/>
                  <a:pt x="750308" y="229022"/>
                  <a:pt x="1025677" y="4840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76D1A6-3204-47CC-9A8B-C4D3CADCB436}"/>
              </a:ext>
            </a:extLst>
          </p:cNvPr>
          <p:cNvSpPr txBox="1"/>
          <p:nvPr/>
        </p:nvSpPr>
        <p:spPr>
          <a:xfrm>
            <a:off x="6236248" y="5218259"/>
            <a:ext cx="1757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component-wise</a:t>
            </a:r>
          </a:p>
          <a:p>
            <a:pPr algn="ctr"/>
            <a:r>
              <a:rPr lang="en-US"/>
              <a:t>multiplication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768E1C7-E12E-4B5F-97BD-D80F7E87967B}"/>
              </a:ext>
            </a:extLst>
          </p:cNvPr>
          <p:cNvSpPr/>
          <p:nvPr/>
        </p:nvSpPr>
        <p:spPr>
          <a:xfrm>
            <a:off x="7129031" y="4493286"/>
            <a:ext cx="152904" cy="866730"/>
          </a:xfrm>
          <a:custGeom>
            <a:avLst/>
            <a:gdLst>
              <a:gd name="connsiteX0" fmla="*/ 108954 w 152904"/>
              <a:gd name="connsiteY0" fmla="*/ 0 h 866730"/>
              <a:gd name="connsiteX1" fmla="*/ 613 w 152904"/>
              <a:gd name="connsiteY1" fmla="*/ 429031 h 866730"/>
              <a:gd name="connsiteX2" fmla="*/ 152291 w 152904"/>
              <a:gd name="connsiteY2" fmla="*/ 277354 h 866730"/>
              <a:gd name="connsiteX3" fmla="*/ 43950 w 152904"/>
              <a:gd name="connsiteY3" fmla="*/ 866730 h 86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904" h="866730">
                <a:moveTo>
                  <a:pt x="108954" y="0"/>
                </a:moveTo>
                <a:cubicBezTo>
                  <a:pt x="51172" y="191402"/>
                  <a:pt x="-6610" y="382805"/>
                  <a:pt x="613" y="429031"/>
                </a:cubicBezTo>
                <a:cubicBezTo>
                  <a:pt x="7836" y="475257"/>
                  <a:pt x="145068" y="204404"/>
                  <a:pt x="152291" y="277354"/>
                </a:cubicBezTo>
                <a:cubicBezTo>
                  <a:pt x="159514" y="350304"/>
                  <a:pt x="101732" y="608517"/>
                  <a:pt x="43950" y="86673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0782A0-883A-E27C-6FD5-24AD720ED106}"/>
                  </a:ext>
                </a:extLst>
              </p:cNvPr>
              <p:cNvSpPr txBox="1"/>
              <p:nvPr/>
            </p:nvSpPr>
            <p:spPr>
              <a:xfrm>
                <a:off x="1627224" y="3159412"/>
                <a:ext cx="1762983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/>
                  <a:t> components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0782A0-883A-E27C-6FD5-24AD720ED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224" y="3159412"/>
                <a:ext cx="1762983" cy="380810"/>
              </a:xfrm>
              <a:prstGeom prst="rect">
                <a:avLst/>
              </a:prstGeom>
              <a:blipFill>
                <a:blip r:embed="rId5"/>
                <a:stretch>
                  <a:fillRect t="-4762" r="-3114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EA948DA-4A8D-674A-B636-074CAB0ACA13}"/>
              </a:ext>
            </a:extLst>
          </p:cNvPr>
          <p:cNvSpPr/>
          <p:nvPr/>
        </p:nvSpPr>
        <p:spPr>
          <a:xfrm>
            <a:off x="3390207" y="2877512"/>
            <a:ext cx="769257" cy="440267"/>
          </a:xfrm>
          <a:custGeom>
            <a:avLst/>
            <a:gdLst>
              <a:gd name="connsiteX0" fmla="*/ 769257 w 769257"/>
              <a:gd name="connsiteY0" fmla="*/ 0 h 440267"/>
              <a:gd name="connsiteX1" fmla="*/ 72571 w 769257"/>
              <a:gd name="connsiteY1" fmla="*/ 62895 h 440267"/>
              <a:gd name="connsiteX2" fmla="*/ 464457 w 769257"/>
              <a:gd name="connsiteY2" fmla="*/ 270933 h 440267"/>
              <a:gd name="connsiteX3" fmla="*/ 0 w 769257"/>
              <a:gd name="connsiteY3" fmla="*/ 440267 h 4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9257" h="440267">
                <a:moveTo>
                  <a:pt x="769257" y="0"/>
                </a:moveTo>
                <a:cubicBezTo>
                  <a:pt x="446314" y="8870"/>
                  <a:pt x="123371" y="17740"/>
                  <a:pt x="72571" y="62895"/>
                </a:cubicBezTo>
                <a:cubicBezTo>
                  <a:pt x="21771" y="108050"/>
                  <a:pt x="476552" y="208038"/>
                  <a:pt x="464457" y="270933"/>
                </a:cubicBezTo>
                <a:cubicBezTo>
                  <a:pt x="452362" y="333828"/>
                  <a:pt x="226181" y="387047"/>
                  <a:pt x="0" y="440267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6E3ADD-8C20-8C08-6F4E-2B908D537EA4}"/>
                  </a:ext>
                </a:extLst>
              </p:cNvPr>
              <p:cNvSpPr txBox="1"/>
              <p:nvPr/>
            </p:nvSpPr>
            <p:spPr>
              <a:xfrm>
                <a:off x="10157701" y="4000083"/>
                <a:ext cx="1952927" cy="450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func>
                            <m:funcPr>
                              <m:ctrlPr>
                                <a:rPr lang="en-US" sz="12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tanh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12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US" sz="12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tanh</m:t>
                              </m:r>
                            </m:e>
                            <m:sup>
                              <m:r>
                                <a:rPr lang="en-US" sz="1200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sz="12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6E3ADD-8C20-8C08-6F4E-2B908D537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7701" y="4000083"/>
                <a:ext cx="1952927" cy="450701"/>
              </a:xfrm>
              <a:prstGeom prst="rect">
                <a:avLst/>
              </a:prstGeom>
              <a:blipFill>
                <a:blip r:embed="rId6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46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9" grpId="0"/>
      <p:bldP spid="10" grpId="0" animBg="1"/>
      <p:bldP spid="6" grpId="0"/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1246F907-DC82-4369-B154-6A43DE652F1A}"/>
              </a:ext>
            </a:extLst>
          </p:cNvPr>
          <p:cNvSpPr/>
          <p:nvPr/>
        </p:nvSpPr>
        <p:spPr>
          <a:xfrm>
            <a:off x="1435249" y="1637414"/>
            <a:ext cx="7803848" cy="5131905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539CA8-8E0C-45F9-BEF8-04D711FA7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658"/>
            <a:ext cx="10515600" cy="1325563"/>
          </a:xfrm>
        </p:spPr>
        <p:txBody>
          <a:bodyPr/>
          <a:lstStyle/>
          <a:p>
            <a:r>
              <a:rPr lang="en-US"/>
              <a:t>Recap of Forward Propagation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DC0C7-591D-4823-A62D-C43A61620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D57162-5B4B-4604-A6F3-4F1AFC0FC8E8}"/>
                  </a:ext>
                </a:extLst>
              </p:cNvPr>
              <p:cNvSpPr txBox="1"/>
              <p:nvPr/>
            </p:nvSpPr>
            <p:spPr>
              <a:xfrm>
                <a:off x="4577658" y="4149717"/>
                <a:ext cx="1126334" cy="541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en-US" sz="280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D57162-5B4B-4604-A6F3-4F1AFC0FC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658" y="4149717"/>
                <a:ext cx="1126334" cy="541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A5A6051-3502-4E62-BAD9-4DF9C148274F}"/>
              </a:ext>
            </a:extLst>
          </p:cNvPr>
          <p:cNvSpPr/>
          <p:nvPr/>
        </p:nvSpPr>
        <p:spPr>
          <a:xfrm>
            <a:off x="173477" y="2647111"/>
            <a:ext cx="981163" cy="354632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7FDE61-EEEA-4503-8ED2-C665E422E65B}"/>
                  </a:ext>
                </a:extLst>
              </p:cNvPr>
              <p:cNvSpPr txBox="1"/>
              <p:nvPr/>
            </p:nvSpPr>
            <p:spPr>
              <a:xfrm>
                <a:off x="120497" y="4149717"/>
                <a:ext cx="811632" cy="541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7FDE61-EEEA-4503-8ED2-C665E422E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97" y="4149717"/>
                <a:ext cx="811632" cy="541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73A52DB-B8D0-4346-94E9-8C6FBF80ABCF}"/>
              </a:ext>
            </a:extLst>
          </p:cNvPr>
          <p:cNvSpPr/>
          <p:nvPr/>
        </p:nvSpPr>
        <p:spPr>
          <a:xfrm>
            <a:off x="4612429" y="2647111"/>
            <a:ext cx="981163" cy="3546323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9F4831-F533-432A-B7EB-6DCF5471F78F}"/>
              </a:ext>
            </a:extLst>
          </p:cNvPr>
          <p:cNvSpPr/>
          <p:nvPr/>
        </p:nvSpPr>
        <p:spPr>
          <a:xfrm>
            <a:off x="1851326" y="2647111"/>
            <a:ext cx="2065866" cy="3546323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D6E734-E091-4FFB-BB5C-ACD8157458AD}"/>
              </a:ext>
            </a:extLst>
          </p:cNvPr>
          <p:cNvSpPr txBox="1"/>
          <p:nvPr/>
        </p:nvSpPr>
        <p:spPr>
          <a:xfrm>
            <a:off x="2651663" y="2673704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2522D2F-4A0A-4C61-A966-FBB79312B67B}"/>
                  </a:ext>
                </a:extLst>
              </p:cNvPr>
              <p:cNvSpPr txBox="1"/>
              <p:nvPr/>
            </p:nvSpPr>
            <p:spPr>
              <a:xfrm>
                <a:off x="2223340" y="4149717"/>
                <a:ext cx="827314" cy="541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2522D2F-4A0A-4C61-A966-FBB79312B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340" y="4149717"/>
                <a:ext cx="827314" cy="541110"/>
              </a:xfrm>
              <a:prstGeom prst="rect">
                <a:avLst/>
              </a:prstGeom>
              <a:blipFill>
                <a:blip r:embed="rId4"/>
                <a:stretch>
                  <a:fillRect r="-3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Right 15">
            <a:extLst>
              <a:ext uri="{FF2B5EF4-FFF2-40B4-BE49-F238E27FC236}">
                <a16:creationId xmlns:a16="http://schemas.microsoft.com/office/drawing/2014/main" id="{7250AE56-0CCC-4468-BF5B-913350CD13E0}"/>
              </a:ext>
            </a:extLst>
          </p:cNvPr>
          <p:cNvSpPr/>
          <p:nvPr/>
        </p:nvSpPr>
        <p:spPr>
          <a:xfrm>
            <a:off x="1154640" y="4177956"/>
            <a:ext cx="695237" cy="48463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D21FD32-369C-4729-A715-B4E37E2A3463}"/>
              </a:ext>
            </a:extLst>
          </p:cNvPr>
          <p:cNvSpPr/>
          <p:nvPr/>
        </p:nvSpPr>
        <p:spPr>
          <a:xfrm>
            <a:off x="3917192" y="4177956"/>
            <a:ext cx="695237" cy="48463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4A431E-6623-4FF2-A60F-36659CB9B67D}"/>
                  </a:ext>
                </a:extLst>
              </p:cNvPr>
              <p:cNvSpPr txBox="1"/>
              <p:nvPr/>
            </p:nvSpPr>
            <p:spPr>
              <a:xfrm>
                <a:off x="6571129" y="4149717"/>
                <a:ext cx="4789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4A431E-6623-4FF2-A60F-36659CB9B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129" y="4149717"/>
                <a:ext cx="47891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EE4D8BB5-72DF-495F-B380-81C302E8CCA5}"/>
              </a:ext>
            </a:extLst>
          </p:cNvPr>
          <p:cNvSpPr/>
          <p:nvPr/>
        </p:nvSpPr>
        <p:spPr>
          <a:xfrm>
            <a:off x="6317861" y="2647111"/>
            <a:ext cx="981163" cy="354632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E5CC3F1-F2B0-46BB-9F4B-4C3A0DF7B37B}"/>
              </a:ext>
            </a:extLst>
          </p:cNvPr>
          <p:cNvSpPr/>
          <p:nvPr/>
        </p:nvSpPr>
        <p:spPr>
          <a:xfrm>
            <a:off x="5593592" y="4206195"/>
            <a:ext cx="695237" cy="48463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4DE36B-BF71-4E85-9847-4AF462BCD5E7}"/>
              </a:ext>
            </a:extLst>
          </p:cNvPr>
          <p:cNvSpPr/>
          <p:nvPr/>
        </p:nvSpPr>
        <p:spPr>
          <a:xfrm>
            <a:off x="8013613" y="2673704"/>
            <a:ext cx="981163" cy="354632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9D13DB3-28E3-4D59-BF58-46AD8DFA7F63}"/>
                  </a:ext>
                </a:extLst>
              </p:cNvPr>
              <p:cNvSpPr txBox="1"/>
              <p:nvPr/>
            </p:nvSpPr>
            <p:spPr>
              <a:xfrm>
                <a:off x="7958421" y="4148071"/>
                <a:ext cx="1154675" cy="541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en-US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9D13DB3-28E3-4D59-BF58-46AD8DFA7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421" y="4148071"/>
                <a:ext cx="1154675" cy="541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row: Right 22">
            <a:extLst>
              <a:ext uri="{FF2B5EF4-FFF2-40B4-BE49-F238E27FC236}">
                <a16:creationId xmlns:a16="http://schemas.microsoft.com/office/drawing/2014/main" id="{CE90490D-C65C-4564-862C-8AC4D3D7AAC4}"/>
              </a:ext>
            </a:extLst>
          </p:cNvPr>
          <p:cNvSpPr/>
          <p:nvPr/>
        </p:nvSpPr>
        <p:spPr>
          <a:xfrm>
            <a:off x="7299024" y="4204549"/>
            <a:ext cx="695237" cy="48463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E3A9510-7073-420F-9D13-1D3DF08F31AF}"/>
                  </a:ext>
                </a:extLst>
              </p:cNvPr>
              <p:cNvSpPr txBox="1"/>
              <p:nvPr/>
            </p:nvSpPr>
            <p:spPr>
              <a:xfrm>
                <a:off x="4553629" y="6272431"/>
                <a:ext cx="17247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/>
                  <a:t>layer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E3A9510-7073-420F-9D13-1D3DF08F3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629" y="6272431"/>
                <a:ext cx="1724768" cy="523220"/>
              </a:xfrm>
              <a:prstGeom prst="rect">
                <a:avLst/>
              </a:prstGeom>
              <a:blipFill>
                <a:blip r:embed="rId7"/>
                <a:stretch>
                  <a:fillRect l="-7420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row: Right 25">
            <a:extLst>
              <a:ext uri="{FF2B5EF4-FFF2-40B4-BE49-F238E27FC236}">
                <a16:creationId xmlns:a16="http://schemas.microsoft.com/office/drawing/2014/main" id="{625E94E2-3E64-4481-993C-0BB1700240DD}"/>
              </a:ext>
            </a:extLst>
          </p:cNvPr>
          <p:cNvSpPr/>
          <p:nvPr/>
        </p:nvSpPr>
        <p:spPr>
          <a:xfrm>
            <a:off x="9013639" y="4200266"/>
            <a:ext cx="695237" cy="48463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A07B7CB9-2C37-4D33-8DB0-03A62167EFEB}"/>
                  </a:ext>
                </a:extLst>
              </p:cNvPr>
              <p:cNvSpPr/>
              <p:nvPr/>
            </p:nvSpPr>
            <p:spPr>
              <a:xfrm>
                <a:off x="4423140" y="3364307"/>
                <a:ext cx="4720855" cy="704926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  <a:alpha val="50000"/>
                </a:schemeClr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600">
                    <a:solidFill>
                      <a:schemeClr val="tx1"/>
                    </a:solidFill>
                  </a:rPr>
                  <a:t>node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A07B7CB9-2C37-4D33-8DB0-03A62167EF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140" y="3364307"/>
                <a:ext cx="4720855" cy="704926"/>
              </a:xfrm>
              <a:prstGeom prst="roundRect">
                <a:avLst/>
              </a:prstGeom>
              <a:blipFill>
                <a:blip r:embed="rId8"/>
                <a:stretch>
                  <a:fillRect b="-4132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792B490-8B5E-4EE2-BF39-609FE7438F7B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1154640" y="2947329"/>
            <a:ext cx="3268500" cy="76944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D9B80DE-9910-4EEB-9227-3D81D821A5A2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1135288" y="3716770"/>
            <a:ext cx="3287852" cy="216303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C1BE021-53F0-4DBB-92ED-D705F8D0CBF6}"/>
              </a:ext>
            </a:extLst>
          </p:cNvPr>
          <p:cNvSpPr txBox="1"/>
          <p:nvPr/>
        </p:nvSpPr>
        <p:spPr>
          <a:xfrm>
            <a:off x="4638642" y="1637414"/>
            <a:ext cx="10438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/>
              <a:t>Input</a:t>
            </a:r>
          </a:p>
          <a:p>
            <a:r>
              <a:rPr lang="en-US" sz="2800"/>
              <a:t>Signal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EB404E5E-049B-44F3-B0CC-EF30A7732A26}"/>
              </a:ext>
            </a:extLst>
          </p:cNvPr>
          <p:cNvSpPr/>
          <p:nvPr/>
        </p:nvSpPr>
        <p:spPr>
          <a:xfrm>
            <a:off x="10308005" y="4200266"/>
            <a:ext cx="695237" cy="48463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4E9640-5819-439D-958E-10513AD87B54}"/>
                  </a:ext>
                </a:extLst>
              </p:cNvPr>
              <p:cNvSpPr txBox="1"/>
              <p:nvPr/>
            </p:nvSpPr>
            <p:spPr>
              <a:xfrm>
                <a:off x="11032092" y="4110849"/>
                <a:ext cx="1139864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40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4E9640-5819-439D-958E-10513AD87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2092" y="4110849"/>
                <a:ext cx="1139864" cy="6155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40194AB-987B-471A-BFEB-480507AA44CC}"/>
                  </a:ext>
                </a:extLst>
              </p:cNvPr>
              <p:cNvSpPr txBox="1"/>
              <p:nvPr/>
            </p:nvSpPr>
            <p:spPr>
              <a:xfrm>
                <a:off x="9597449" y="4028846"/>
                <a:ext cx="79541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44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40194AB-987B-471A-BFEB-480507AA4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7449" y="4028846"/>
                <a:ext cx="795411" cy="76944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83857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091FB-084D-40BF-8A19-239E3132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9"/>
            <a:ext cx="10515600" cy="1325563"/>
          </a:xfrm>
        </p:spPr>
        <p:txBody>
          <a:bodyPr/>
          <a:lstStyle/>
          <a:p>
            <a:r>
              <a:rPr lang="en-US"/>
              <a:t>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6F0F93-175C-49E7-916A-F9A061E9A1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41790"/>
                <a:ext cx="10515600" cy="557968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⊙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sup>
                      </m:sSubSup>
                    </m:oMath>
                  </m:oMathPara>
                </a14:m>
                <a:endParaRPr lang="en-US" b="0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sup>
                          </m:sSup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 b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bSup>
                  </m:oMath>
                </a14:m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</m:oMath>
                  </m:oMathPara>
                </a14:m>
                <a:endParaRPr lang="en-US" i="1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6F0F93-175C-49E7-916A-F9A061E9A1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41790"/>
                <a:ext cx="10515600" cy="5579685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89808-A8E7-449F-8378-08BCFD561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FD69E9-85EB-4482-A3F8-788C68A2F768}"/>
                  </a:ext>
                </a:extLst>
              </p:cNvPr>
              <p:cNvSpPr txBox="1"/>
              <p:nvPr/>
            </p:nvSpPr>
            <p:spPr>
              <a:xfrm>
                <a:off x="566059" y="2157793"/>
                <a:ext cx="2108591" cy="4449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200"/>
                  <a:t> components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FD69E9-85EB-4482-A3F8-788C68A2F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59" y="2157793"/>
                <a:ext cx="2108591" cy="444994"/>
              </a:xfrm>
              <a:prstGeom prst="rect">
                <a:avLst/>
              </a:prstGeom>
              <a:blipFill>
                <a:blip r:embed="rId3"/>
                <a:stretch>
                  <a:fillRect l="-578" t="-5479" r="-2601" b="-27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59AC05A-7A32-4317-932B-6E5A926C0D35}"/>
              </a:ext>
            </a:extLst>
          </p:cNvPr>
          <p:cNvSpPr/>
          <p:nvPr/>
        </p:nvSpPr>
        <p:spPr>
          <a:xfrm>
            <a:off x="2607735" y="1828802"/>
            <a:ext cx="769257" cy="440267"/>
          </a:xfrm>
          <a:custGeom>
            <a:avLst/>
            <a:gdLst>
              <a:gd name="connsiteX0" fmla="*/ 769257 w 769257"/>
              <a:gd name="connsiteY0" fmla="*/ 0 h 440267"/>
              <a:gd name="connsiteX1" fmla="*/ 72571 w 769257"/>
              <a:gd name="connsiteY1" fmla="*/ 62895 h 440267"/>
              <a:gd name="connsiteX2" fmla="*/ 464457 w 769257"/>
              <a:gd name="connsiteY2" fmla="*/ 270933 h 440267"/>
              <a:gd name="connsiteX3" fmla="*/ 0 w 769257"/>
              <a:gd name="connsiteY3" fmla="*/ 440267 h 4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9257" h="440267">
                <a:moveTo>
                  <a:pt x="769257" y="0"/>
                </a:moveTo>
                <a:cubicBezTo>
                  <a:pt x="446314" y="8870"/>
                  <a:pt x="123371" y="17740"/>
                  <a:pt x="72571" y="62895"/>
                </a:cubicBezTo>
                <a:cubicBezTo>
                  <a:pt x="21771" y="108050"/>
                  <a:pt x="476552" y="208038"/>
                  <a:pt x="464457" y="270933"/>
                </a:cubicBezTo>
                <a:cubicBezTo>
                  <a:pt x="452362" y="333828"/>
                  <a:pt x="226181" y="387047"/>
                  <a:pt x="0" y="440267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6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A close-up of a website&#10;&#10;Description automatically generated">
            <a:extLst>
              <a:ext uri="{FF2B5EF4-FFF2-40B4-BE49-F238E27FC236}">
                <a16:creationId xmlns:a16="http://schemas.microsoft.com/office/drawing/2014/main" id="{F4C1BC65-F982-0469-8E87-7996FCFBC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97" y="2376405"/>
            <a:ext cx="10553799" cy="192606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5446A7-689D-2C7C-0FB0-42F7A206A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D148A2A-6FF0-4133-B3BD-99AB771FF05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0283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091FB-084D-40BF-8A19-239E3132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9"/>
            <a:ext cx="10515600" cy="1325563"/>
          </a:xfrm>
        </p:spPr>
        <p:txBody>
          <a:bodyPr/>
          <a:lstStyle/>
          <a:p>
            <a:r>
              <a:rPr lang="en-US"/>
              <a:t>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6F0F93-175C-49E7-916A-F9A061E9A1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41790"/>
                <a:ext cx="10515600" cy="557968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⊙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sup>
                      </m:sSubSup>
                    </m:oMath>
                  </m:oMathPara>
                </a14:m>
                <a:endParaRPr lang="en-US" b="0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sup>
                          </m:sSup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 i="1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6F0F93-175C-49E7-916A-F9A061E9A1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41790"/>
                <a:ext cx="10515600" cy="557968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89808-A8E7-449F-8378-08BCFD561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50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FD69E9-85EB-4482-A3F8-788C68A2F768}"/>
                  </a:ext>
                </a:extLst>
              </p:cNvPr>
              <p:cNvSpPr txBox="1"/>
              <p:nvPr/>
            </p:nvSpPr>
            <p:spPr>
              <a:xfrm>
                <a:off x="566059" y="2157793"/>
                <a:ext cx="2108591" cy="4449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200"/>
                  <a:t> components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FD69E9-85EB-4482-A3F8-788C68A2F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59" y="2157793"/>
                <a:ext cx="2108591" cy="444994"/>
              </a:xfrm>
              <a:prstGeom prst="rect">
                <a:avLst/>
              </a:prstGeom>
              <a:blipFill>
                <a:blip r:embed="rId3"/>
                <a:stretch>
                  <a:fillRect l="-578" t="-5479" r="-2601" b="-27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59AC05A-7A32-4317-932B-6E5A926C0D35}"/>
              </a:ext>
            </a:extLst>
          </p:cNvPr>
          <p:cNvSpPr/>
          <p:nvPr/>
        </p:nvSpPr>
        <p:spPr>
          <a:xfrm>
            <a:off x="2607735" y="1828802"/>
            <a:ext cx="769257" cy="440267"/>
          </a:xfrm>
          <a:custGeom>
            <a:avLst/>
            <a:gdLst>
              <a:gd name="connsiteX0" fmla="*/ 769257 w 769257"/>
              <a:gd name="connsiteY0" fmla="*/ 0 h 440267"/>
              <a:gd name="connsiteX1" fmla="*/ 72571 w 769257"/>
              <a:gd name="connsiteY1" fmla="*/ 62895 h 440267"/>
              <a:gd name="connsiteX2" fmla="*/ 464457 w 769257"/>
              <a:gd name="connsiteY2" fmla="*/ 270933 h 440267"/>
              <a:gd name="connsiteX3" fmla="*/ 0 w 769257"/>
              <a:gd name="connsiteY3" fmla="*/ 440267 h 4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9257" h="440267">
                <a:moveTo>
                  <a:pt x="769257" y="0"/>
                </a:moveTo>
                <a:cubicBezTo>
                  <a:pt x="446314" y="8870"/>
                  <a:pt x="123371" y="17740"/>
                  <a:pt x="72571" y="62895"/>
                </a:cubicBezTo>
                <a:cubicBezTo>
                  <a:pt x="21771" y="108050"/>
                  <a:pt x="476552" y="208038"/>
                  <a:pt x="464457" y="270933"/>
                </a:cubicBezTo>
                <a:cubicBezTo>
                  <a:pt x="452362" y="333828"/>
                  <a:pt x="226181" y="387047"/>
                  <a:pt x="0" y="440267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C9C786-59CF-D607-30C9-C7AD98CA4AC9}"/>
                  </a:ext>
                </a:extLst>
              </p:cNvPr>
              <p:cNvSpPr txBox="1"/>
              <p:nvPr/>
            </p:nvSpPr>
            <p:spPr>
              <a:xfrm>
                <a:off x="7837714" y="4292081"/>
                <a:ext cx="1308115" cy="6376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C9C786-59CF-D607-30C9-C7AD98CA4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7714" y="4292081"/>
                <a:ext cx="1308115" cy="6376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F046A68-2EDC-0E52-40A9-2FF9A31AD66C}"/>
              </a:ext>
            </a:extLst>
          </p:cNvPr>
          <p:cNvSpPr/>
          <p:nvPr/>
        </p:nvSpPr>
        <p:spPr>
          <a:xfrm>
            <a:off x="7713472" y="3864864"/>
            <a:ext cx="406400" cy="495808"/>
          </a:xfrm>
          <a:custGeom>
            <a:avLst/>
            <a:gdLst>
              <a:gd name="connsiteX0" fmla="*/ 0 w 406400"/>
              <a:gd name="connsiteY0" fmla="*/ 0 h 495808"/>
              <a:gd name="connsiteX1" fmla="*/ 134112 w 406400"/>
              <a:gd name="connsiteY1" fmla="*/ 300736 h 495808"/>
              <a:gd name="connsiteX2" fmla="*/ 256032 w 406400"/>
              <a:gd name="connsiteY2" fmla="*/ 117856 h 495808"/>
              <a:gd name="connsiteX3" fmla="*/ 406400 w 406400"/>
              <a:gd name="connsiteY3" fmla="*/ 495808 h 495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00" h="495808">
                <a:moveTo>
                  <a:pt x="0" y="0"/>
                </a:moveTo>
                <a:cubicBezTo>
                  <a:pt x="45720" y="140546"/>
                  <a:pt x="91440" y="281093"/>
                  <a:pt x="134112" y="300736"/>
                </a:cubicBezTo>
                <a:cubicBezTo>
                  <a:pt x="176784" y="320379"/>
                  <a:pt x="210651" y="85344"/>
                  <a:pt x="256032" y="117856"/>
                </a:cubicBezTo>
                <a:cubicBezTo>
                  <a:pt x="301413" y="150368"/>
                  <a:pt x="353906" y="323088"/>
                  <a:pt x="406400" y="495808"/>
                </a:cubicBezTo>
              </a:path>
            </a:pathLst>
          </a:cu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782A31-FA90-86B5-8600-84145C4E65AE}"/>
                  </a:ext>
                </a:extLst>
              </p:cNvPr>
              <p:cNvSpPr txBox="1"/>
              <p:nvPr/>
            </p:nvSpPr>
            <p:spPr>
              <a:xfrm>
                <a:off x="5099713" y="4388646"/>
                <a:ext cx="1157625" cy="541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782A31-FA90-86B5-8600-84145C4E6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713" y="4388646"/>
                <a:ext cx="1157625" cy="541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FDA211-1F11-818F-661A-9EEDA9206734}"/>
              </a:ext>
            </a:extLst>
          </p:cNvPr>
          <p:cNvSpPr/>
          <p:nvPr/>
        </p:nvSpPr>
        <p:spPr>
          <a:xfrm>
            <a:off x="5768454" y="3994245"/>
            <a:ext cx="577755" cy="341194"/>
          </a:xfrm>
          <a:custGeom>
            <a:avLst/>
            <a:gdLst>
              <a:gd name="connsiteX0" fmla="*/ 577755 w 577755"/>
              <a:gd name="connsiteY0" fmla="*/ 0 h 341194"/>
              <a:gd name="connsiteX1" fmla="*/ 341194 w 577755"/>
              <a:gd name="connsiteY1" fmla="*/ 200167 h 341194"/>
              <a:gd name="connsiteX2" fmla="*/ 295701 w 577755"/>
              <a:gd name="connsiteY2" fmla="*/ 27295 h 341194"/>
              <a:gd name="connsiteX3" fmla="*/ 0 w 577755"/>
              <a:gd name="connsiteY3" fmla="*/ 341194 h 341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755" h="341194">
                <a:moveTo>
                  <a:pt x="577755" y="0"/>
                </a:moveTo>
                <a:cubicBezTo>
                  <a:pt x="482979" y="97809"/>
                  <a:pt x="388203" y="195618"/>
                  <a:pt x="341194" y="200167"/>
                </a:cubicBezTo>
                <a:cubicBezTo>
                  <a:pt x="294185" y="204716"/>
                  <a:pt x="352567" y="3791"/>
                  <a:pt x="295701" y="27295"/>
                </a:cubicBezTo>
                <a:cubicBezTo>
                  <a:pt x="238835" y="50800"/>
                  <a:pt x="119417" y="195997"/>
                  <a:pt x="0" y="341194"/>
                </a:cubicBezTo>
              </a:path>
            </a:pathLst>
          </a:custGeom>
          <a:noFill/>
          <a:ln w="19050">
            <a:solidFill>
              <a:srgbClr val="FF25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8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  <p:bldP spid="1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31339-DB46-4D1F-8B6D-1D451CBFC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8388C7-4B38-4A6A-9A5B-8A8E8051EB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⊙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sup>
                      </m:sSubSup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sup>
                          </m:sSup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sup>
                          </m:sSubSup>
                        </m:e>
                      </m:nary>
                      <m:f>
                        <m:fPr>
                          <m:ctrlP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8388C7-4B38-4A6A-9A5B-8A8E8051EB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5F045-13A2-4265-9F11-FF41DBC49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51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2B46838-777A-9BE3-1915-7C52FF95AD0B}"/>
                  </a:ext>
                </a:extLst>
              </p:cNvPr>
              <p:cNvSpPr txBox="1"/>
              <p:nvPr/>
            </p:nvSpPr>
            <p:spPr>
              <a:xfrm>
                <a:off x="584256" y="2790139"/>
                <a:ext cx="2108591" cy="4449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200"/>
                  <a:t> components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2B46838-777A-9BE3-1915-7C52FF95A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56" y="2790139"/>
                <a:ext cx="2108591" cy="444994"/>
              </a:xfrm>
              <a:prstGeom prst="rect">
                <a:avLst/>
              </a:prstGeom>
              <a:blipFill>
                <a:blip r:embed="rId3"/>
                <a:stretch>
                  <a:fillRect l="-578" t="-5479" r="-2601" b="-27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7296B66-DD6B-CB0D-1F89-7001CF076502}"/>
              </a:ext>
            </a:extLst>
          </p:cNvPr>
          <p:cNvSpPr/>
          <p:nvPr/>
        </p:nvSpPr>
        <p:spPr>
          <a:xfrm>
            <a:off x="2625932" y="2461148"/>
            <a:ext cx="769257" cy="440267"/>
          </a:xfrm>
          <a:custGeom>
            <a:avLst/>
            <a:gdLst>
              <a:gd name="connsiteX0" fmla="*/ 769257 w 769257"/>
              <a:gd name="connsiteY0" fmla="*/ 0 h 440267"/>
              <a:gd name="connsiteX1" fmla="*/ 72571 w 769257"/>
              <a:gd name="connsiteY1" fmla="*/ 62895 h 440267"/>
              <a:gd name="connsiteX2" fmla="*/ 464457 w 769257"/>
              <a:gd name="connsiteY2" fmla="*/ 270933 h 440267"/>
              <a:gd name="connsiteX3" fmla="*/ 0 w 769257"/>
              <a:gd name="connsiteY3" fmla="*/ 440267 h 4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9257" h="440267">
                <a:moveTo>
                  <a:pt x="769257" y="0"/>
                </a:moveTo>
                <a:cubicBezTo>
                  <a:pt x="446314" y="8870"/>
                  <a:pt x="123371" y="17740"/>
                  <a:pt x="72571" y="62895"/>
                </a:cubicBezTo>
                <a:cubicBezTo>
                  <a:pt x="21771" y="108050"/>
                  <a:pt x="476552" y="208038"/>
                  <a:pt x="464457" y="270933"/>
                </a:cubicBezTo>
                <a:cubicBezTo>
                  <a:pt x="452362" y="333828"/>
                  <a:pt x="226181" y="387047"/>
                  <a:pt x="0" y="440267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8F47D81-40E4-A98F-CD24-317C5AB4623C}"/>
                  </a:ext>
                </a:extLst>
              </p:cNvPr>
              <p:cNvSpPr txBox="1"/>
              <p:nvPr/>
            </p:nvSpPr>
            <p:spPr>
              <a:xfrm>
                <a:off x="1027808" y="4393751"/>
                <a:ext cx="2108591" cy="4449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200"/>
                  <a:t> components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8F47D81-40E4-A98F-CD24-317C5AB46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808" y="4393751"/>
                <a:ext cx="2108591" cy="444994"/>
              </a:xfrm>
              <a:prstGeom prst="rect">
                <a:avLst/>
              </a:prstGeom>
              <a:blipFill>
                <a:blip r:embed="rId3"/>
                <a:stretch>
                  <a:fillRect l="-578" t="-5479" r="-2601" b="-27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533C42E-1C96-7C51-3DE6-4BB65257A59B}"/>
              </a:ext>
            </a:extLst>
          </p:cNvPr>
          <p:cNvSpPr/>
          <p:nvPr/>
        </p:nvSpPr>
        <p:spPr>
          <a:xfrm>
            <a:off x="3069484" y="4064760"/>
            <a:ext cx="769257" cy="440267"/>
          </a:xfrm>
          <a:custGeom>
            <a:avLst/>
            <a:gdLst>
              <a:gd name="connsiteX0" fmla="*/ 769257 w 769257"/>
              <a:gd name="connsiteY0" fmla="*/ 0 h 440267"/>
              <a:gd name="connsiteX1" fmla="*/ 72571 w 769257"/>
              <a:gd name="connsiteY1" fmla="*/ 62895 h 440267"/>
              <a:gd name="connsiteX2" fmla="*/ 464457 w 769257"/>
              <a:gd name="connsiteY2" fmla="*/ 270933 h 440267"/>
              <a:gd name="connsiteX3" fmla="*/ 0 w 769257"/>
              <a:gd name="connsiteY3" fmla="*/ 440267 h 44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9257" h="440267">
                <a:moveTo>
                  <a:pt x="769257" y="0"/>
                </a:moveTo>
                <a:cubicBezTo>
                  <a:pt x="446314" y="8870"/>
                  <a:pt x="123371" y="17740"/>
                  <a:pt x="72571" y="62895"/>
                </a:cubicBezTo>
                <a:cubicBezTo>
                  <a:pt x="21771" y="108050"/>
                  <a:pt x="476552" y="208038"/>
                  <a:pt x="464457" y="270933"/>
                </a:cubicBezTo>
                <a:cubicBezTo>
                  <a:pt x="452362" y="333828"/>
                  <a:pt x="226181" y="387047"/>
                  <a:pt x="0" y="440267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8567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F97A3-FF43-4E43-8CE7-D70EBF17D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2034BE-4E04-44AE-8B2C-1D8B7E064D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6706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⊙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Yay!</a:t>
                </a:r>
              </a:p>
              <a:p>
                <a:pPr marL="0" indent="0">
                  <a:buNone/>
                </a:pPr>
                <a:r>
                  <a:rPr lang="en-US" dirty="0"/>
                  <a:t>We can now compute,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How to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?	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←…←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−2)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we can just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2034BE-4E04-44AE-8B2C-1D8B7E064D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67061"/>
              </a:xfrm>
              <a:blipFill>
                <a:blip r:embed="rId2"/>
                <a:stretch>
                  <a:fillRect l="-1217" b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1CA99-6A0B-4A7A-8B89-B4221B328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58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91802C5-08CA-4AD1-B409-58456B0D2DE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Computing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91802C5-08CA-4AD1-B409-58456B0D2D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01D421-FAB5-476B-B9A5-66BBE30886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/>
              </a:p>
              <a:p>
                <a:pPr marL="0" indent="0">
                  <a:buNone/>
                </a:pPr>
                <a:r>
                  <a:rPr lang="en-US" b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US" b="0"/>
              </a:p>
              <a:p>
                <a:pPr marL="0" indent="0">
                  <a:buNone/>
                </a:pPr>
                <a:r>
                  <a:rPr lang="en-US" b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US" b="0"/>
              </a:p>
              <a:p>
                <a:pPr marL="0" indent="0">
                  <a:buNone/>
                </a:pPr>
                <a:r>
                  <a:rPr lang="en-US" b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b="0"/>
              </a:p>
              <a:p>
                <a:pPr marL="0" indent="0">
                  <a:buNone/>
                </a:pPr>
                <a:r>
                  <a:rPr lang="en-US" b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tanh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b="0"/>
              </a:p>
              <a:p>
                <a:pPr marL="0" indent="0">
                  <a:buNone/>
                </a:pPr>
                <a:r>
                  <a:rPr lang="en-US" b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b="0"/>
              </a:p>
              <a:p>
                <a:pPr marL="0" indent="0">
                  <a:buNone/>
                </a:pPr>
                <a:endParaRPr lang="en-US" b="0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01D421-FAB5-476B-B9A5-66BBE30886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3021E-D8C6-45D6-B13A-A56DFA70C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53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AD1AE5-B43C-0BCD-EF01-D97C1AF4CA32}"/>
                  </a:ext>
                </a:extLst>
              </p:cNvPr>
              <p:cNvSpPr txBox="1"/>
              <p:nvPr/>
            </p:nvSpPr>
            <p:spPr>
              <a:xfrm>
                <a:off x="7569959" y="4776717"/>
                <a:ext cx="2765885" cy="6199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tanh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num>
                        <m:den>
                          <m:r>
                            <a:rPr lang="en-US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tanh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AD1AE5-B43C-0BCD-EF01-D97C1AF4C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959" y="4776717"/>
                <a:ext cx="2765885" cy="619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51718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2F412-34CB-4AAE-89DD-9CEC307B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94181" cy="1325563"/>
          </a:xfrm>
        </p:spPr>
        <p:txBody>
          <a:bodyPr/>
          <a:lstStyle/>
          <a:p>
            <a:r>
              <a:rPr lang="en-US"/>
              <a:t>Components of the Backpropagation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6B8BED-1291-4663-8751-FA71B6732B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F223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F223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F22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223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⊙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sup>
                      </m:sSub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6B8BED-1291-4663-8751-FA71B6732B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63A68A-E0A8-4E64-AFE4-0E4B4ABA5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4920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954F9CE-E057-4544-ABAE-21199856A3E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70005"/>
                <a:ext cx="10515600" cy="1549265"/>
              </a:xfrm>
            </p:spPr>
            <p:txBody>
              <a:bodyPr>
                <a:normAutofit/>
              </a:bodyPr>
              <a:lstStyle/>
              <a:p>
                <a:pPr/>
                <a:r>
                  <a:rPr lang="en-US"/>
                  <a:t>Backpropagation</a:t>
                </a:r>
                <a:r>
                  <a:rPr lang="en-US" b="0"/>
                  <a:t> To Compute Sensitivities</a:t>
                </a:r>
                <a:br>
                  <a:rPr lang="en-US" b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sz="3100" b="0" i="1" smtClean="0">
                          <a:latin typeface="Cambria Math" panose="02040503050406030204" pitchFamily="18" charset="0"/>
                        </a:rPr>
                        <m:t>←…←</m:t>
                      </m:r>
                      <m:sSup>
                        <m:sSupPr>
                          <m:ctrlPr>
                            <a:rPr lang="en-US" sz="3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1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31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1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3100" i="1">
                              <a:latin typeface="Cambria Math" panose="02040503050406030204" pitchFamily="18" charset="0"/>
                            </a:rPr>
                            <m:t>−2)</m:t>
                          </m:r>
                        </m:sup>
                      </m:sSup>
                      <m:r>
                        <a:rPr lang="en-US" sz="3100" b="0" i="1" smtClean="0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3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  <m:r>
                        <a:rPr lang="en-US" sz="3100" b="0" i="1" smtClean="0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3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31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954F9CE-E057-4544-ABAE-21199856A3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70005"/>
                <a:ext cx="10515600" cy="1549265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7C06E9-5FAC-456B-9BFC-9A5D8B0C82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50799"/>
                <a:ext cx="10515600" cy="510220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1800"/>
                  <a:t>1</a:t>
                </a:r>
                <a:r>
                  <a:rPr lang="en-US"/>
                  <a:t>. Forward Propagation to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 sz="1800"/>
                  <a:t>2</a:t>
                </a:r>
                <a:r>
                  <a:rPr lang="en-US"/>
                  <a:t>. 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←2(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 sz="1800"/>
                  <a:t>3</a:t>
                </a:r>
                <a:r>
                  <a:rPr lang="en-US"/>
                  <a:t>.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−1, …, 1</m:t>
                    </m:r>
                  </m:oMath>
                </a14:m>
                <a:r>
                  <a:rPr lang="en-US"/>
                  <a:t> do</a:t>
                </a:r>
              </a:p>
              <a:p>
                <a:pPr marL="0" indent="0">
                  <a:buNone/>
                </a:pPr>
                <a:r>
                  <a:rPr lang="en-US" sz="1800"/>
                  <a:t>4</a:t>
                </a:r>
                <a:r>
                  <a:rPr lang="en-US"/>
                  <a:t>.	Compute for each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(⋅)</m:t>
                        </m:r>
                      </m:e>
                    </m:func>
                  </m:oMath>
                </a14:m>
                <a:r>
                  <a:rPr lang="en-US"/>
                  <a:t> hidden node: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⊙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sup>
                      </m:sSubSup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r>
                  <a:rPr lang="en-US" sz="1800"/>
                  <a:t>5</a:t>
                </a:r>
                <a:r>
                  <a:rPr lang="en-US"/>
                  <a:t>.	Compute sensitivity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⊙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sup>
                    </m:sSubSup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 sz="1800"/>
                  <a:t>6</a:t>
                </a:r>
                <a:r>
                  <a:rPr lang="en-US"/>
                  <a:t>. End For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7C06E9-5FAC-456B-9BFC-9A5D8B0C82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50799"/>
                <a:ext cx="10515600" cy="5102205"/>
              </a:xfrm>
              <a:blipFill>
                <a:blip r:embed="rId3"/>
                <a:stretch>
                  <a:fillRect l="-522" t="-2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6A036-C916-4C6E-9493-451F5E8F0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2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51EEA00-46FB-4851-9665-E64950BC483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0"/>
                <a:ext cx="10515600" cy="1053077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Computing the Gradient: </a:t>
                </a:r>
                <a:br>
                  <a:rPr lang="en-US" dirty="0"/>
                </a:br>
                <a:r>
                  <a:rPr lang="en-US" sz="3100" dirty="0"/>
                  <a:t>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1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3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r>
                  <a:rPr lang="en-US" sz="3100" dirty="0"/>
                  <a:t> and gradient </a:t>
                </a:r>
                <a14:m>
                  <m:oMath xmlns:m="http://schemas.openxmlformats.org/officeDocument/2006/math">
                    <m:r>
                      <a:rPr lang="en-US" sz="31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31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100" b="0" i="0" smtClean="0">
                        <a:latin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sz="3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1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3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51EEA00-46FB-4851-9665-E64950BC48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0"/>
                <a:ext cx="10515600" cy="1053077"/>
              </a:xfrm>
              <a:blipFill>
                <a:blip r:embed="rId2"/>
                <a:stretch>
                  <a:fillRect l="-2087" t="-15029" b="-15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74FF74-3575-4DCE-BCB6-D711E6B4E5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43757"/>
                <a:ext cx="10515600" cy="5614244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Input: weights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={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d>
                          <m:d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Output: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r>
                  <a:rPr lang="en-US" sz="2600" dirty="0"/>
                  <a:t> and gradient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600">
                        <a:latin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r>
                  <a:rPr lang="en-US" sz="1900" dirty="0"/>
                  <a:t>1</a:t>
                </a:r>
                <a:r>
                  <a:rPr lang="en-US" sz="2600" dirty="0"/>
                  <a:t>.  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600" dirty="0"/>
                  <a:t>, for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,     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p>
                        <m:d>
                          <m:d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=0 ⋅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600" dirty="0"/>
              </a:p>
              <a:p>
                <a:pPr marL="0" indent="0">
                  <a:buNone/>
                </a:pPr>
                <a:r>
                  <a:rPr lang="en-US" sz="1900" dirty="0"/>
                  <a:t>2</a:t>
                </a:r>
                <a:r>
                  <a:rPr lang="en-US" sz="2600" dirty="0"/>
                  <a:t>.  For each data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…, 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600" dirty="0"/>
                  <a:t> do</a:t>
                </a:r>
              </a:p>
              <a:p>
                <a:pPr marL="0" indent="0">
                  <a:buNone/>
                </a:pPr>
                <a:r>
                  <a:rPr lang="en-US" sz="1900" dirty="0"/>
                  <a:t>3</a:t>
                </a:r>
                <a:r>
                  <a:rPr lang="en-US" sz="2600" dirty="0"/>
                  <a:t>. 	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600" dirty="0"/>
                  <a:t> for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600" dirty="0"/>
                  <a:t> using </a:t>
                </a:r>
                <a:r>
                  <a:rPr lang="en-US" sz="2600" dirty="0">
                    <a:highlight>
                      <a:srgbClr val="FFFF00"/>
                    </a:highlight>
                  </a:rPr>
                  <a:t>forward propagation</a:t>
                </a:r>
              </a:p>
              <a:p>
                <a:pPr marL="0" indent="0">
                  <a:buNone/>
                </a:pPr>
                <a:r>
                  <a:rPr lang="en-US" sz="1900" dirty="0"/>
                  <a:t>4</a:t>
                </a:r>
                <a:r>
                  <a:rPr lang="en-US" sz="2600" dirty="0"/>
                  <a:t>. 	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600" dirty="0"/>
                  <a:t> for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600" dirty="0"/>
                  <a:t> using </a:t>
                </a:r>
                <a:r>
                  <a:rPr lang="en-US" sz="2600" dirty="0">
                    <a:highlight>
                      <a:srgbClr val="FFFF00"/>
                    </a:highlight>
                  </a:rPr>
                  <a:t>back propagation</a:t>
                </a:r>
              </a:p>
              <a:p>
                <a:pPr marL="0" indent="0">
                  <a:buNone/>
                </a:pPr>
                <a:r>
                  <a:rPr lang="en-US" sz="1900" dirty="0"/>
                  <a:t>5</a:t>
                </a:r>
                <a:r>
                  <a:rPr lang="en-US" sz="2600" dirty="0"/>
                  <a:t>.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600" dirty="0"/>
              </a:p>
              <a:p>
                <a:pPr marL="0" indent="0">
                  <a:buNone/>
                </a:pPr>
                <a:r>
                  <a:rPr lang="en-US" sz="1900" dirty="0"/>
                  <a:t>6</a:t>
                </a:r>
                <a:r>
                  <a:rPr lang="en-US" sz="2600" dirty="0"/>
                  <a:t>.	For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600" dirty="0"/>
                  <a:t> do</a:t>
                </a:r>
              </a:p>
              <a:p>
                <a:pPr marL="0" indent="0">
                  <a:buNone/>
                </a:pPr>
                <a:r>
                  <a:rPr lang="en-US" sz="1900" dirty="0"/>
                  <a:t>7</a:t>
                </a:r>
                <a:r>
                  <a:rPr lang="en-US" sz="2600" dirty="0"/>
                  <a:t>.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d>
                          <m:d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endParaRPr lang="en-US" sz="2600" dirty="0"/>
              </a:p>
              <a:p>
                <a:pPr marL="0" indent="0">
                  <a:buNone/>
                </a:pPr>
                <a:r>
                  <a:rPr lang="en-US" sz="1900" dirty="0"/>
                  <a:t>8</a:t>
                </a:r>
                <a:r>
                  <a:rPr lang="en-US" sz="2600" dirty="0"/>
                  <a:t>.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d>
                          <m:d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00" dirty="0"/>
              </a:p>
              <a:p>
                <a:pPr marL="0" indent="0">
                  <a:buNone/>
                </a:pPr>
                <a:r>
                  <a:rPr lang="en-US" sz="1900" dirty="0"/>
                  <a:t>9</a:t>
                </a:r>
                <a:r>
                  <a:rPr lang="en-US" sz="2600" dirty="0"/>
                  <a:t>.	End For</a:t>
                </a:r>
              </a:p>
              <a:p>
                <a:pPr marL="0" indent="0">
                  <a:buNone/>
                </a:pPr>
                <a:r>
                  <a:rPr lang="en-US" sz="1900" dirty="0"/>
                  <a:t>10</a:t>
                </a:r>
                <a:r>
                  <a:rPr lang="en-US" sz="2600" dirty="0"/>
                  <a:t>. End For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74FF74-3575-4DCE-BCB6-D711E6B4E5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43757"/>
                <a:ext cx="10515600" cy="5614244"/>
              </a:xfrm>
              <a:blipFill>
                <a:blip r:embed="rId3"/>
                <a:stretch>
                  <a:fillRect l="-928" t="-2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8E138-A147-4558-89E1-253E0C74B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56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0DEA8F-7DCF-CD25-8057-54558F8E70A7}"/>
                  </a:ext>
                </a:extLst>
              </p:cNvPr>
              <p:cNvSpPr txBox="1"/>
              <p:nvPr/>
            </p:nvSpPr>
            <p:spPr>
              <a:xfrm>
                <a:off x="7947547" y="5423838"/>
                <a:ext cx="3949158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>
                    <a:solidFill>
                      <a:schemeClr val="bg2">
                        <a:lumMod val="50000"/>
                      </a:schemeClr>
                    </a:solidFill>
                  </a:rPr>
                  <a:t>to update weights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𝜂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0DEA8F-7DCF-CD25-8057-54558F8E7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7547" y="5423838"/>
                <a:ext cx="3949158" cy="380810"/>
              </a:xfrm>
              <a:prstGeom prst="rect">
                <a:avLst/>
              </a:prstGeom>
              <a:blipFill>
                <a:blip r:embed="rId4"/>
                <a:stretch>
                  <a:fillRect l="-1389" t="-6452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026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59988-C251-B5E2-D324-2D90BE0E9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76D4338-CBA7-BAD8-98EB-6E4DF3A3BE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0"/>
                <a:ext cx="10515600" cy="1053077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/>
                  <a:t>Gradient Descent Algorithm: </a:t>
                </a:r>
                <a:br>
                  <a:rPr lang="en-US"/>
                </a:br>
                <a:r>
                  <a:rPr lang="en-US" sz="3100"/>
                  <a:t>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1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31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1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31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100"/>
                  <a:t> and gradient </a:t>
                </a:r>
                <a14:m>
                  <m:oMath xmlns:m="http://schemas.openxmlformats.org/officeDocument/2006/math">
                    <m:r>
                      <a:rPr lang="en-US" sz="31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31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100" b="0" i="0" smtClean="0">
                        <a:latin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sz="3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1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31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31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1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31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51EEA00-46FB-4851-9665-E64950BC48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0"/>
                <a:ext cx="10515600" cy="1053077"/>
              </a:xfrm>
              <a:blipFill>
                <a:blip r:embed="rId2"/>
                <a:stretch>
                  <a:fillRect l="-2087" t="-15029" b="-15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532669-F1BA-F802-1521-70266C9766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43093"/>
                <a:ext cx="10515600" cy="5614244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sz="2600" dirty="0">
                    <a:solidFill>
                      <a:schemeClr val="tx1"/>
                    </a:solidFill>
                  </a:rPr>
                  <a:t>Input: weights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sz="26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2600" dirty="0">
                    <a:solidFill>
                      <a:schemeClr val="tx1"/>
                    </a:solidFill>
                  </a:rPr>
                  <a:t>Output: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</a:rPr>
                  <a:t> and gradient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sz="26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1900" dirty="0">
                    <a:solidFill>
                      <a:schemeClr val="tx1"/>
                    </a:solidFill>
                  </a:rPr>
                  <a:t>1</a:t>
                </a:r>
                <a:r>
                  <a:rPr lang="en-US" sz="2600" dirty="0">
                    <a:solidFill>
                      <a:schemeClr val="tx1"/>
                    </a:solidFill>
                  </a:rPr>
                  <a:t>.  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</a:rPr>
                  <a:t>, for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 </m:t>
                    </m:r>
                    <m:sSup>
                      <m:sSupPr>
                        <m:ctrlP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p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 ⋅</m:t>
                    </m:r>
                    <m:sSup>
                      <m:sSupPr>
                        <m:ctrlP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6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1900" dirty="0">
                    <a:solidFill>
                      <a:schemeClr val="tx1"/>
                    </a:solidFill>
                  </a:rPr>
                  <a:t>2</a:t>
                </a:r>
                <a:r>
                  <a:rPr lang="en-US" sz="2600" dirty="0">
                    <a:solidFill>
                      <a:schemeClr val="tx1"/>
                    </a:solidFill>
                  </a:rPr>
                  <a:t>.  For each data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…, </m:t>
                    </m:r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</a:rPr>
                  <a:t> do</a:t>
                </a:r>
              </a:p>
              <a:p>
                <a:pPr marL="0" indent="0">
                  <a:buNone/>
                </a:pPr>
                <a:r>
                  <a:rPr lang="en-US" sz="1900" dirty="0">
                    <a:solidFill>
                      <a:schemeClr val="tx1"/>
                    </a:solidFill>
                  </a:rPr>
                  <a:t>3</a:t>
                </a:r>
                <a:r>
                  <a:rPr lang="en-US" sz="2600" dirty="0">
                    <a:solidFill>
                      <a:schemeClr val="tx1"/>
                    </a:solidFill>
                  </a:rPr>
                  <a:t>. 	Compute outputs 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600" dirty="0">
                    <a:solidFill>
                      <a:schemeClr val="tx1"/>
                    </a:solidFill>
                  </a:rPr>
                  <a:t> 	for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</a:rPr>
                  <a:t> using </a:t>
                </a:r>
                <a:r>
                  <a:rPr lang="en-US" sz="2600" dirty="0">
                    <a:solidFill>
                      <a:schemeClr val="tx1"/>
                    </a:solidFill>
                    <a:highlight>
                      <a:srgbClr val="FFFF00"/>
                    </a:highlight>
                  </a:rPr>
                  <a:t>forward propagation</a:t>
                </a:r>
              </a:p>
              <a:p>
                <a:pPr marL="0" indent="0">
                  <a:buNone/>
                </a:pPr>
                <a:r>
                  <a:rPr lang="en-US" sz="1900" dirty="0">
                    <a:solidFill>
                      <a:schemeClr val="tx1"/>
                    </a:solidFill>
                  </a:rPr>
                  <a:t>4</a:t>
                </a:r>
                <a:r>
                  <a:rPr lang="en-US" sz="2600" dirty="0">
                    <a:solidFill>
                      <a:schemeClr val="tx1"/>
                    </a:solidFill>
                  </a:rPr>
                  <a:t>. 	Compute sensitivities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600" dirty="0">
                    <a:solidFill>
                      <a:schemeClr val="tx1"/>
                    </a:solidFill>
                  </a:rPr>
                  <a:t> 	for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</a:rPr>
                  <a:t> using </a:t>
                </a:r>
                <a:r>
                  <a:rPr lang="en-US" sz="2600" dirty="0">
                    <a:solidFill>
                      <a:schemeClr val="tx1"/>
                    </a:solidFill>
                    <a:highlight>
                      <a:srgbClr val="FFFF00"/>
                    </a:highlight>
                  </a:rPr>
                  <a:t>back propagation</a:t>
                </a:r>
              </a:p>
              <a:p>
                <a:pPr marL="0" indent="0">
                  <a:buNone/>
                </a:pPr>
                <a:r>
                  <a:rPr lang="en-US" sz="1900" dirty="0">
                    <a:solidFill>
                      <a:schemeClr val="tx1"/>
                    </a:solidFill>
                  </a:rPr>
                  <a:t>5</a:t>
                </a:r>
                <a:r>
                  <a:rPr lang="en-US" sz="2600" dirty="0">
                    <a:solidFill>
                      <a:schemeClr val="tx1"/>
                    </a:solidFill>
                  </a:rPr>
                  <a:t>.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6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1900" dirty="0">
                    <a:solidFill>
                      <a:schemeClr val="tx1"/>
                    </a:solidFill>
                  </a:rPr>
                  <a:t>6</a:t>
                </a:r>
                <a:r>
                  <a:rPr lang="en-US" sz="2600" dirty="0">
                    <a:solidFill>
                      <a:schemeClr val="tx1"/>
                    </a:solidFill>
                  </a:rPr>
                  <a:t>.	For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</a:rPr>
                  <a:t> do</a:t>
                </a:r>
              </a:p>
              <a:p>
                <a:pPr marL="0" indent="0">
                  <a:buNone/>
                </a:pPr>
                <a:r>
                  <a:rPr lang="en-US" sz="1900" dirty="0">
                    <a:solidFill>
                      <a:schemeClr val="tx1"/>
                    </a:solidFill>
                  </a:rPr>
                  <a:t>7</a:t>
                </a:r>
                <a:r>
                  <a:rPr lang="en-US" sz="2600" dirty="0">
                    <a:solidFill>
                      <a:schemeClr val="tx1"/>
                    </a:solidFill>
                  </a:rPr>
                  <a:t>.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sz="2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600" dirty="0">
                    <a:solidFill>
                      <a:schemeClr val="tx1"/>
                    </a:solidFill>
                  </a:rPr>
                  <a:t> 			</a:t>
                </a:r>
                <a:r>
                  <a:rPr lang="en-US" sz="1900" dirty="0">
                    <a:solidFill>
                      <a:schemeClr val="tx1"/>
                    </a:solidFill>
                  </a:rPr>
                  <a:t>// the gradient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900" dirty="0">
                    <a:solidFill>
                      <a:schemeClr val="tx1"/>
                    </a:solidFill>
                  </a:rPr>
                  <a:t>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19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1900" dirty="0">
                    <a:solidFill>
                      <a:schemeClr val="tx1"/>
                    </a:solidFill>
                  </a:rPr>
                  <a:t>8</a:t>
                </a:r>
                <a:r>
                  <a:rPr lang="en-US" sz="2600" dirty="0">
                    <a:solidFill>
                      <a:schemeClr val="tx1"/>
                    </a:solidFill>
                  </a:rPr>
                  <a:t>.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</a:rPr>
                  <a:t>			</a:t>
                </a:r>
                <a:r>
                  <a:rPr lang="en-US" sz="1900" dirty="0">
                    <a:solidFill>
                      <a:schemeClr val="tx1"/>
                    </a:solidFill>
                  </a:rPr>
                  <a:t>// the gradient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9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19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9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9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9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1900" dirty="0">
                    <a:solidFill>
                      <a:schemeClr val="tx1"/>
                    </a:solidFill>
                  </a:rPr>
                  <a:t>9</a:t>
                </a:r>
                <a:r>
                  <a:rPr lang="en-US" sz="2600" dirty="0">
                    <a:solidFill>
                      <a:schemeClr val="tx1"/>
                    </a:solidFill>
                  </a:rPr>
                  <a:t>.	End For</a:t>
                </a:r>
              </a:p>
              <a:p>
                <a:pPr marL="0" indent="0">
                  <a:buNone/>
                </a:pPr>
                <a:r>
                  <a:rPr lang="en-US" sz="1900" dirty="0">
                    <a:solidFill>
                      <a:schemeClr val="tx1"/>
                    </a:solidFill>
                  </a:rPr>
                  <a:t>10</a:t>
                </a:r>
                <a:r>
                  <a:rPr lang="en-US" sz="2600" dirty="0">
                    <a:solidFill>
                      <a:schemeClr val="tx1"/>
                    </a:solidFill>
                  </a:rPr>
                  <a:t>. End For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532669-F1BA-F802-1521-70266C9766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43093"/>
                <a:ext cx="10515600" cy="5614244"/>
              </a:xfrm>
              <a:blipFill>
                <a:blip r:embed="rId3"/>
                <a:stretch>
                  <a:fillRect l="-928" t="-2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4DC4C-C29E-A5B6-BD2C-C7826B19A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57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058336-441A-1E7A-2378-D4110A7EF0C4}"/>
                  </a:ext>
                </a:extLst>
              </p:cNvPr>
              <p:cNvSpPr txBox="1"/>
              <p:nvPr/>
            </p:nvSpPr>
            <p:spPr>
              <a:xfrm>
                <a:off x="838200" y="6466543"/>
                <a:ext cx="5523756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solidFill>
                      <a:srgbClr val="3333CD"/>
                    </a:solidFill>
                  </a:rPr>
                  <a:t>Update weights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3333C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3333CD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3333CD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3333CD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rgbClr val="3333CD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solidFill>
                          <a:srgbClr val="3333CD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3333C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3333CD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3333CD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3333CD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rgbClr val="3333CD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solidFill>
                          <a:srgbClr val="3333CD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3333CD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3333C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3333CD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3333CD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3333CD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rgbClr val="3333CD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3333CD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3333CD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solidFill>
                          <a:srgbClr val="3333CD"/>
                        </a:solidFill>
                        <a:latin typeface="Cambria Math" panose="02040503050406030204" pitchFamily="18" charset="0"/>
                      </a:rPr>
                      <m:t>∈{1,…, </m:t>
                    </m:r>
                    <m:r>
                      <a:rPr lang="en-US" b="0" i="1" smtClean="0">
                        <a:solidFill>
                          <a:srgbClr val="3333CD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solidFill>
                          <a:srgbClr val="3333CD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rgbClr val="3333CD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0DEA8F-7DCF-CD25-8057-54558F8E7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6466543"/>
                <a:ext cx="5523756" cy="380810"/>
              </a:xfrm>
              <a:prstGeom prst="rect">
                <a:avLst/>
              </a:prstGeom>
              <a:blipFill>
                <a:blip r:embed="rId4"/>
                <a:stretch>
                  <a:fillRect l="-993" t="-6452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D41EFBB-99A4-DCF3-053E-7648BB2A810B}"/>
              </a:ext>
            </a:extLst>
          </p:cNvPr>
          <p:cNvSpPr txBox="1"/>
          <p:nvPr/>
        </p:nvSpPr>
        <p:spPr>
          <a:xfrm>
            <a:off x="348143" y="1895916"/>
            <a:ext cx="3756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33CD"/>
                </a:solidFill>
              </a:rPr>
              <a:t>While stopping condition not met, do:</a:t>
            </a:r>
          </a:p>
        </p:txBody>
      </p:sp>
    </p:spTree>
    <p:extLst>
      <p:ext uri="{BB962C8B-B14F-4D97-AF65-F5344CB8AC3E}">
        <p14:creationId xmlns:p14="http://schemas.microsoft.com/office/powerpoint/2010/main" val="247617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5D7A2-0148-29B1-6BE4-8AC4B87E7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Neural Networks Overfit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20320-AEB6-6715-2354-6E28E5E58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58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57A83D-3436-6F1F-1BA2-A078F8215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35" y="1597297"/>
            <a:ext cx="5069891" cy="52098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D14830-70F2-F8DA-17E3-171FEFB37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472" y="1993446"/>
            <a:ext cx="5442835" cy="441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6937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F5A69-8B72-FD1E-7663-F748D855E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86"/>
            <a:ext cx="10515600" cy="1325563"/>
          </a:xfrm>
        </p:spPr>
        <p:txBody>
          <a:bodyPr/>
          <a:lstStyle/>
          <a:p>
            <a:r>
              <a:rPr lang="en-US"/>
              <a:t>Neural Networks have a Tunable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E26BEF-93F2-D9E3-1491-AFBFFBC25F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93372"/>
                <a:ext cx="10515600" cy="541382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Neural Network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Nonlinear Transform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E26BEF-93F2-D9E3-1491-AFBFFBC25F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93372"/>
                <a:ext cx="10515600" cy="5413828"/>
              </a:xfrm>
              <a:blipFill>
                <a:blip r:embed="rId2"/>
                <a:stretch>
                  <a:fillRect l="-1043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56B15D-F022-439F-34F3-6CAC4C3EA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59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0FA1B3-91E0-6B2C-68A3-E1385288AF0F}"/>
                  </a:ext>
                </a:extLst>
              </p:cNvPr>
              <p:cNvSpPr txBox="1"/>
              <p:nvPr/>
            </p:nvSpPr>
            <p:spPr>
              <a:xfrm>
                <a:off x="9884229" y="4282405"/>
                <a:ext cx="1260986" cy="540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0FA1B3-91E0-6B2C-68A3-E1385288A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4229" y="4282405"/>
                <a:ext cx="1260986" cy="5405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F4724D3-FC6C-F235-9DB7-683AE232D0B8}"/>
              </a:ext>
            </a:extLst>
          </p:cNvPr>
          <p:cNvSpPr txBox="1"/>
          <p:nvPr/>
        </p:nvSpPr>
        <p:spPr>
          <a:xfrm>
            <a:off x="8418286" y="2322165"/>
            <a:ext cx="39091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Fit ‘features’ (transforms) </a:t>
            </a:r>
          </a:p>
          <a:p>
            <a:r>
              <a:rPr lang="en-US" sz="2800"/>
              <a:t>to the data,</a:t>
            </a:r>
          </a:p>
          <a:p>
            <a:r>
              <a:rPr lang="en-US" sz="2800"/>
              <a:t>supervised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08000A-DD5F-21C3-C197-2A445CDFD2E0}"/>
              </a:ext>
            </a:extLst>
          </p:cNvPr>
          <p:cNvSpPr/>
          <p:nvPr/>
        </p:nvSpPr>
        <p:spPr>
          <a:xfrm>
            <a:off x="7760305" y="2631924"/>
            <a:ext cx="720876" cy="464457"/>
          </a:xfrm>
          <a:custGeom>
            <a:avLst/>
            <a:gdLst>
              <a:gd name="connsiteX0" fmla="*/ 0 w 720876"/>
              <a:gd name="connsiteY0" fmla="*/ 0 h 464457"/>
              <a:gd name="connsiteX1" fmla="*/ 459619 w 720876"/>
              <a:gd name="connsiteY1" fmla="*/ 130628 h 464457"/>
              <a:gd name="connsiteX2" fmla="*/ 222552 w 720876"/>
              <a:gd name="connsiteY2" fmla="*/ 227390 h 464457"/>
              <a:gd name="connsiteX3" fmla="*/ 720876 w 720876"/>
              <a:gd name="connsiteY3" fmla="*/ 464457 h 46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0876" h="464457">
                <a:moveTo>
                  <a:pt x="0" y="0"/>
                </a:moveTo>
                <a:cubicBezTo>
                  <a:pt x="211263" y="46365"/>
                  <a:pt x="422527" y="92730"/>
                  <a:pt x="459619" y="130628"/>
                </a:cubicBezTo>
                <a:cubicBezTo>
                  <a:pt x="496711" y="168526"/>
                  <a:pt x="179009" y="171752"/>
                  <a:pt x="222552" y="227390"/>
                </a:cubicBezTo>
                <a:cubicBezTo>
                  <a:pt x="266095" y="283028"/>
                  <a:pt x="493485" y="373742"/>
                  <a:pt x="720876" y="464457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5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EBB7E-0BEC-46A6-817E-2D7AB7480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(Artificial)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279D-C446-48C9-939D-44D899DDC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Inspired by biological neural networks</a:t>
            </a:r>
          </a:p>
          <a:p>
            <a:pPr marL="0" indent="0">
              <a:buNone/>
            </a:pPr>
            <a:r>
              <a:rPr lang="en-US"/>
              <a:t>interpreted by engineers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A generalization of the Perceptron Model</a:t>
            </a:r>
          </a:p>
          <a:p>
            <a:pPr marL="0" indent="0">
              <a:buNone/>
            </a:pPr>
            <a:r>
              <a:rPr lang="en-US"/>
              <a:t>Using a feature transform </a:t>
            </a:r>
            <a:r>
              <a:rPr lang="en-US" i="1"/>
              <a:t>learned from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17BFE-D2A2-446D-9695-488411825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6</a:t>
            </a:fld>
            <a:endParaRPr lang="en-US"/>
          </a:p>
        </p:txBody>
      </p:sp>
      <p:pic>
        <p:nvPicPr>
          <p:cNvPr id="1028" name="Picture 4" descr="neural networks | octavian's blog">
            <a:extLst>
              <a:ext uri="{FF2B5EF4-FFF2-40B4-BE49-F238E27FC236}">
                <a16:creationId xmlns:a16="http://schemas.microsoft.com/office/drawing/2014/main" id="{BEEA14E6-BA84-4B94-BAEC-D7FA2267B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156" y="995028"/>
            <a:ext cx="476250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070069-31A4-4C98-A5B1-CEAD0304A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0"/>
            <a:ext cx="274320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50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A3A5-4EBC-AB36-0C84-0A4FA239E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64"/>
            <a:ext cx="10515600" cy="1325563"/>
          </a:xfrm>
        </p:spPr>
        <p:txBody>
          <a:bodyPr/>
          <a:lstStyle/>
          <a:p>
            <a:r>
              <a:rPr lang="en-US"/>
              <a:t>Generalization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446744-DD58-A100-3899-D6620A7DD1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2026"/>
                <a:ext cx="10515600" cy="547950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MLP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dirty="0"/>
                  <a:t> activation function):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𝑚𝑑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𝑚𝑑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is # ‘features’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is # hidden units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Neural Network (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(⋅)</m:t>
                        </m:r>
                      </m:e>
                    </m:func>
                  </m:oMath>
                </a14:m>
                <a:r>
                  <a:rPr lang="en-US" dirty="0"/>
                  <a:t> activation function):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d>
                  </m:oMath>
                </a14:m>
                <a:r>
                  <a:rPr lang="en-US" b="0" dirty="0"/>
                  <a:t> for 2 layer NN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dirty="0"/>
                  <a:t> for sigmoid activation functions in general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446744-DD58-A100-3899-D6620A7DD1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2026"/>
                <a:ext cx="10515600" cy="5479509"/>
              </a:xfrm>
              <a:blipFill>
                <a:blip r:embed="rId2"/>
                <a:stretch>
                  <a:fillRect l="-1206" t="-2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F70E8-4C8B-C28A-973A-212017356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60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0AF7B6-EFA6-615A-8749-C5E2B079BD75}"/>
                  </a:ext>
                </a:extLst>
              </p:cNvPr>
              <p:cNvSpPr txBox="1"/>
              <p:nvPr/>
            </p:nvSpPr>
            <p:spPr>
              <a:xfrm>
                <a:off x="8402217" y="1422918"/>
                <a:ext cx="3660041" cy="71468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Recall: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𝑉𝐶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func>
                          </m:e>
                        </m:rad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0AF7B6-EFA6-615A-8749-C5E2B079B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2217" y="1422918"/>
                <a:ext cx="3660041" cy="714683"/>
              </a:xfrm>
              <a:prstGeom prst="rect">
                <a:avLst/>
              </a:prstGeom>
              <a:blipFill>
                <a:blip r:embed="rId3"/>
                <a:stretch>
                  <a:fillRect l="-13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85633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D57C2-5636-B741-1C74-D9166AD83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491"/>
            <a:ext cx="10515600" cy="1325563"/>
          </a:xfrm>
        </p:spPr>
        <p:txBody>
          <a:bodyPr/>
          <a:lstStyle/>
          <a:p>
            <a:r>
              <a:rPr lang="en-US"/>
              <a:t>Generalization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CC7B27-6935-C2F0-D497-0438A16F7A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3067"/>
                <a:ext cx="10515600" cy="554944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𝑉𝐶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func>
                            </m:e>
                          </m:rad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for regression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r>
                  <a:rPr lang="en-US" dirty="0"/>
                  <a:t> for classification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dirty="0"/>
                  <a:t> (in general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grow </a:t>
                </a:r>
                <a:r>
                  <a:rPr lang="en-US" dirty="0" err="1"/>
                  <a:t>sublinearly</a:t>
                </a:r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sup>
                        </m:sSup>
                      </m:den>
                    </m:f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𝑉𝐶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func>
                          </m:e>
                        </m:rad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C00000"/>
                    </a:solidFill>
                  </a:rPr>
                  <a:t>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,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CC7B27-6935-C2F0-D497-0438A16F7A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3067"/>
                <a:ext cx="10515600" cy="5549442"/>
              </a:xfrm>
              <a:blipFill>
                <a:blip r:embed="rId2"/>
                <a:stretch>
                  <a:fillRect l="-1217" b="-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6A4AE-48A3-F43D-E9C4-4680C3711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4930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0C844-1005-E289-802E-BF36FEB30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Approximation Capability of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20819D-1FBF-AF34-267F-31773CFEF2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606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is the number of hidden units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assuming the target function has complexity 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dirty="0"/>
                  <a:t> is the ‘radius’ of the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20819D-1FBF-AF34-267F-31773CFEF2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60623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B01E8A-86A0-8718-FEAC-DEC193A7C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62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35B83B-46C7-4636-84AA-4ACDCB5CA4DF}"/>
                  </a:ext>
                </a:extLst>
              </p:cNvPr>
              <p:cNvSpPr txBox="1"/>
              <p:nvPr/>
            </p:nvSpPr>
            <p:spPr>
              <a:xfrm>
                <a:off x="8887581" y="2071998"/>
                <a:ext cx="3197979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(for 1 hidden layer)</a:t>
                </a:r>
              </a:p>
              <a:p>
                <a:r>
                  <a:rPr lang="en-US" sz="2800" dirty="0"/>
                  <a:t>sufficiently large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35B83B-46C7-4636-84AA-4ACDCB5CA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7581" y="2071998"/>
                <a:ext cx="3197979" cy="1384995"/>
              </a:xfrm>
              <a:prstGeom prst="rect">
                <a:avLst/>
              </a:prstGeom>
              <a:blipFill>
                <a:blip r:embed="rId3"/>
                <a:stretch>
                  <a:fillRect l="-4000" t="-4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239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1D916-701C-6F13-2968-A48677C91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C14E5-687B-030A-4A66-3D71656AE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Neural Networks Overfit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DF619-1115-92E6-6682-058B9358D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63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2D4378-C46A-2E85-4037-21C07612B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35" y="1597297"/>
            <a:ext cx="5069891" cy="52098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E5E6F4-BBB4-9E2F-BBB0-1F7772342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472" y="1993446"/>
            <a:ext cx="5442835" cy="441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827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B05FA-B5BA-890C-238A-A444240A9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Regularization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C74DA4-2CC0-8B57-658F-80B760F91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64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0A74BD-4A0B-0528-FC93-D924185A5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717" y="1690688"/>
            <a:ext cx="8880566" cy="479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291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B600A-BA6D-B61A-F9CD-65328C661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Regularization – Weight Decay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693DF7-EE8D-2014-0DFE-92662C463C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𝑎𝑢𝑔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𝑎𝑢𝑔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693DF7-EE8D-2014-0DFE-92662C463C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887DBA-AD49-D786-266A-B35E1D5A2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0490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0DFC6-3F9D-56CF-21C5-F361E5777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617"/>
            <a:ext cx="10515600" cy="1325563"/>
          </a:xfrm>
        </p:spPr>
        <p:txBody>
          <a:bodyPr/>
          <a:lstStyle/>
          <a:p>
            <a:r>
              <a:rPr lang="en-US"/>
              <a:t>Early Stopping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75755-3F28-0A2B-024D-BDADCA74A1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06286"/>
                <a:ext cx="10515600" cy="4870677"/>
              </a:xfrm>
            </p:spPr>
            <p:txBody>
              <a:bodyPr/>
              <a:lstStyle/>
              <a:p>
                <a:r>
                  <a:rPr lang="en-US"/>
                  <a:t>Use a validation step to decide when to stop</a:t>
                </a:r>
              </a:p>
              <a:p>
                <a:pPr marL="0" indent="0">
                  <a:buNone/>
                </a:pPr>
                <a:r>
                  <a:rPr lang="en-US"/>
                  <a:t>When reducing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/>
                  <a:t> does not reduce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75755-3F28-0A2B-024D-BDADCA74A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06286"/>
                <a:ext cx="10515600" cy="4870677"/>
              </a:xfrm>
              <a:blipFill>
                <a:blip r:embed="rId2"/>
                <a:stretch>
                  <a:fillRect l="-1217" t="-2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B8B0A-981F-4D8A-87EF-2E66C53A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66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DBFF14-140A-B34E-3A01-566AD0110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170" y="2555095"/>
            <a:ext cx="4594665" cy="3865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494B52-A1E7-3399-4751-78AB3C97B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0746" y="1921232"/>
            <a:ext cx="4809700" cy="490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1291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 29">
            <a:extLst>
              <a:ext uri="{FF2B5EF4-FFF2-40B4-BE49-F238E27FC236}">
                <a16:creationId xmlns:a16="http://schemas.microsoft.com/office/drawing/2014/main" id="{807FA39C-C8C2-9EBE-AC52-02CBDB97689D}"/>
              </a:ext>
            </a:extLst>
          </p:cNvPr>
          <p:cNvSpPr/>
          <p:nvPr/>
        </p:nvSpPr>
        <p:spPr>
          <a:xfrm>
            <a:off x="1859140" y="5323869"/>
            <a:ext cx="1180882" cy="110773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72B4A4-7705-79E3-E930-47684D808C67}"/>
              </a:ext>
            </a:extLst>
          </p:cNvPr>
          <p:cNvSpPr/>
          <p:nvPr/>
        </p:nvSpPr>
        <p:spPr>
          <a:xfrm>
            <a:off x="1589880" y="3175489"/>
            <a:ext cx="1180882" cy="110773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B05A35-A02A-680C-7210-ECDCA1AB2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to Stop?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434630-7B19-CB8C-F4FD-0EAD1996B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67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E25725-C04E-C749-1935-D7D418643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572" y="1456644"/>
            <a:ext cx="5819279" cy="481743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A823F99-F58D-071C-8C8C-A9E87EE1A59D}"/>
              </a:ext>
            </a:extLst>
          </p:cNvPr>
          <p:cNvSpPr/>
          <p:nvPr/>
        </p:nvSpPr>
        <p:spPr>
          <a:xfrm>
            <a:off x="1233134" y="1764938"/>
            <a:ext cx="1180882" cy="110773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4A3DE9A-8683-8CC1-A34B-EBBFAA18F1E8}"/>
              </a:ext>
            </a:extLst>
          </p:cNvPr>
          <p:cNvCxnSpPr>
            <a:cxnSpLocks/>
            <a:endCxn id="8" idx="7"/>
          </p:cNvCxnSpPr>
          <p:nvPr/>
        </p:nvCxnSpPr>
        <p:spPr>
          <a:xfrm flipV="1">
            <a:off x="1804610" y="1927161"/>
            <a:ext cx="436470" cy="39028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B0774C-4B40-E2A7-DFF7-6AF6A7C86E9B}"/>
                  </a:ext>
                </a:extLst>
              </p:cNvPr>
              <p:cNvSpPr txBox="1"/>
              <p:nvPr/>
            </p:nvSpPr>
            <p:spPr>
              <a:xfrm>
                <a:off x="1375655" y="2302516"/>
                <a:ext cx="103836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B0774C-4B40-E2A7-DFF7-6AF6A7C86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655" y="2302516"/>
                <a:ext cx="103836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AD1815-B1C4-7E2F-FAA1-131DD678D55F}"/>
                  </a:ext>
                </a:extLst>
              </p:cNvPr>
              <p:cNvSpPr txBox="1"/>
              <p:nvPr/>
            </p:nvSpPr>
            <p:spPr>
              <a:xfrm>
                <a:off x="2089274" y="1489111"/>
                <a:ext cx="103823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AD1815-B1C4-7E2F-FAA1-131DD678D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274" y="1489111"/>
                <a:ext cx="103823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BC6EE3C0-5FBA-8E19-84AE-D79D6D760C65}"/>
              </a:ext>
            </a:extLst>
          </p:cNvPr>
          <p:cNvSpPr/>
          <p:nvPr/>
        </p:nvSpPr>
        <p:spPr>
          <a:xfrm>
            <a:off x="1233134" y="3605836"/>
            <a:ext cx="1180882" cy="110773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1F0113-EAA6-ACF2-A022-DB2C8DE7233F}"/>
              </a:ext>
            </a:extLst>
          </p:cNvPr>
          <p:cNvCxnSpPr>
            <a:cxnSpLocks/>
            <a:endCxn id="14" idx="7"/>
          </p:cNvCxnSpPr>
          <p:nvPr/>
        </p:nvCxnSpPr>
        <p:spPr>
          <a:xfrm flipV="1">
            <a:off x="1804610" y="3768059"/>
            <a:ext cx="436470" cy="39028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1AC66F-D25C-EBC8-62C5-23CAFA89EB7E}"/>
                  </a:ext>
                </a:extLst>
              </p:cNvPr>
              <p:cNvSpPr txBox="1"/>
              <p:nvPr/>
            </p:nvSpPr>
            <p:spPr>
              <a:xfrm>
                <a:off x="1375655" y="4143414"/>
                <a:ext cx="103836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1AC66F-D25C-EBC8-62C5-23CAFA89E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655" y="4143414"/>
                <a:ext cx="103836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FBFBF96-AADE-CE46-E453-F96BB85E86D4}"/>
                  </a:ext>
                </a:extLst>
              </p:cNvPr>
              <p:cNvSpPr txBox="1"/>
              <p:nvPr/>
            </p:nvSpPr>
            <p:spPr>
              <a:xfrm>
                <a:off x="2089274" y="3330009"/>
                <a:ext cx="103823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FBFBF96-AADE-CE46-E453-F96BB85E8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274" y="3330009"/>
                <a:ext cx="103823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47EEAF-3E79-76BC-6652-8D588801A7EC}"/>
                  </a:ext>
                </a:extLst>
              </p:cNvPr>
              <p:cNvSpPr txBox="1"/>
              <p:nvPr/>
            </p:nvSpPr>
            <p:spPr>
              <a:xfrm>
                <a:off x="2449581" y="4036836"/>
                <a:ext cx="103823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47EEAF-3E79-76BC-6652-8D588801A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581" y="4036836"/>
                <a:ext cx="103823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9EA36D6-2153-E292-C8FD-51D609E85D7B}"/>
              </a:ext>
            </a:extLst>
          </p:cNvPr>
          <p:cNvCxnSpPr>
            <a:cxnSpLocks/>
            <a:endCxn id="18" idx="5"/>
          </p:cNvCxnSpPr>
          <p:nvPr/>
        </p:nvCxnSpPr>
        <p:spPr>
          <a:xfrm>
            <a:off x="2241080" y="3803178"/>
            <a:ext cx="356746" cy="31781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DE6D8F1-8804-DA3E-380B-F82EE0612DBA}"/>
              </a:ext>
            </a:extLst>
          </p:cNvPr>
          <p:cNvSpPr/>
          <p:nvPr/>
        </p:nvSpPr>
        <p:spPr>
          <a:xfrm>
            <a:off x="1447359" y="4975999"/>
            <a:ext cx="1180882" cy="110773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3AA4738-98E5-CD53-B62F-77BCC5E60E5A}"/>
              </a:ext>
            </a:extLst>
          </p:cNvPr>
          <p:cNvSpPr/>
          <p:nvPr/>
        </p:nvSpPr>
        <p:spPr>
          <a:xfrm>
            <a:off x="1090613" y="5406346"/>
            <a:ext cx="1180882" cy="110773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F9F51FC-2EFC-96D3-1C4C-DFA6F3143528}"/>
              </a:ext>
            </a:extLst>
          </p:cNvPr>
          <p:cNvCxnSpPr>
            <a:cxnSpLocks/>
            <a:endCxn id="24" idx="7"/>
          </p:cNvCxnSpPr>
          <p:nvPr/>
        </p:nvCxnSpPr>
        <p:spPr>
          <a:xfrm flipV="1">
            <a:off x="1662089" y="5568569"/>
            <a:ext cx="436470" cy="39028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4909150-F6C0-D724-B4D9-9F96DF7AE6A8}"/>
                  </a:ext>
                </a:extLst>
              </p:cNvPr>
              <p:cNvSpPr txBox="1"/>
              <p:nvPr/>
            </p:nvSpPr>
            <p:spPr>
              <a:xfrm>
                <a:off x="1233134" y="5943924"/>
                <a:ext cx="103836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4909150-F6C0-D724-B4D9-9F96DF7AE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134" y="5943924"/>
                <a:ext cx="103836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D20DE7F-A264-981C-9F31-3A476ECB0878}"/>
                  </a:ext>
                </a:extLst>
              </p:cNvPr>
              <p:cNvSpPr txBox="1"/>
              <p:nvPr/>
            </p:nvSpPr>
            <p:spPr>
              <a:xfrm>
                <a:off x="1946753" y="5130519"/>
                <a:ext cx="103823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D20DE7F-A264-981C-9F31-3A476ECB0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753" y="5130519"/>
                <a:ext cx="103823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99D49F-2316-A67A-30DF-5FA1EB06B7E0}"/>
                  </a:ext>
                </a:extLst>
              </p:cNvPr>
              <p:cNvSpPr txBox="1"/>
              <p:nvPr/>
            </p:nvSpPr>
            <p:spPr>
              <a:xfrm>
                <a:off x="2307060" y="5837346"/>
                <a:ext cx="103823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99D49F-2316-A67A-30DF-5FA1EB06B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060" y="5837346"/>
                <a:ext cx="103823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6DB63FD-74DE-44F1-1928-08E0D1322B79}"/>
              </a:ext>
            </a:extLst>
          </p:cNvPr>
          <p:cNvCxnSpPr>
            <a:cxnSpLocks/>
            <a:endCxn id="23" idx="5"/>
          </p:cNvCxnSpPr>
          <p:nvPr/>
        </p:nvCxnSpPr>
        <p:spPr>
          <a:xfrm>
            <a:off x="2098559" y="5603688"/>
            <a:ext cx="356746" cy="31781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1C4B646-F53F-CB97-192F-6F46CFBD6D03}"/>
              </a:ext>
            </a:extLst>
          </p:cNvPr>
          <p:cNvCxnSpPr>
            <a:cxnSpLocks/>
          </p:cNvCxnSpPr>
          <p:nvPr/>
        </p:nvCxnSpPr>
        <p:spPr>
          <a:xfrm flipV="1">
            <a:off x="2449581" y="5560509"/>
            <a:ext cx="505118" cy="31722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DCE107D-A7C2-B8AE-4E23-F99CA744EEB1}"/>
                  </a:ext>
                </a:extLst>
              </p:cNvPr>
              <p:cNvSpPr txBox="1"/>
              <p:nvPr/>
            </p:nvSpPr>
            <p:spPr>
              <a:xfrm>
                <a:off x="2867660" y="5233517"/>
                <a:ext cx="103823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DCE107D-A7C2-B8AE-4E23-F99CA744E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7660" y="5233517"/>
                <a:ext cx="1038233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833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8" grpId="0" animBg="1"/>
      <p:bldP spid="14" grpId="0" animBg="1"/>
      <p:bldP spid="16" grpId="0"/>
      <p:bldP spid="17" grpId="0"/>
      <p:bldP spid="19" grpId="0"/>
      <p:bldP spid="23" grpId="0" animBg="1"/>
      <p:bldP spid="24" grpId="0" animBg="1"/>
      <p:bldP spid="26" grpId="0"/>
      <p:bldP spid="27" grpId="0"/>
      <p:bldP spid="28" grpId="0"/>
      <p:bldP spid="3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89F39-AE9A-677F-DF9E-1A5ED061D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975"/>
            <a:ext cx="10515600" cy="1325563"/>
          </a:xfrm>
        </p:spPr>
        <p:txBody>
          <a:bodyPr/>
          <a:lstStyle/>
          <a:p>
            <a:r>
              <a:rPr lang="en-US"/>
              <a:t>Variable 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8BBD6F-9737-BD35-4245-599EF6C64B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30476"/>
                <a:ext cx="10515600" cy="539099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,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Compute gradient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at weights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/>
                  <a:t> do</a:t>
                </a:r>
              </a:p>
              <a:p>
                <a:pPr marL="0" indent="0">
                  <a:buNone/>
                </a:pPr>
                <a:r>
                  <a:rPr lang="en-US" dirty="0"/>
                  <a:t>	accept: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𝛼𝜂</m:t>
                    </m:r>
                  </m:oMath>
                </a14:m>
                <a:r>
                  <a:rPr lang="en-US" dirty="0"/>
                  <a:t>, increase the learning rate</a:t>
                </a:r>
              </a:p>
              <a:p>
                <a:pPr marL="0" indent="0">
                  <a:buNone/>
                </a:pPr>
                <a:r>
                  <a:rPr lang="en-US" dirty="0"/>
                  <a:t>Else:</a:t>
                </a:r>
              </a:p>
              <a:p>
                <a:pPr marL="0" indent="0">
                  <a:buNone/>
                </a:pPr>
                <a:r>
                  <a:rPr lang="en-US" dirty="0"/>
                  <a:t>	reject: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𝛽𝜂</m:t>
                    </m:r>
                  </m:oMath>
                </a14:m>
                <a:r>
                  <a:rPr lang="en-US" dirty="0"/>
                  <a:t>, decrease learning rate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8BBD6F-9737-BD35-4245-599EF6C64B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30476"/>
                <a:ext cx="10515600" cy="5390999"/>
              </a:xfrm>
              <a:blipFill>
                <a:blip r:embed="rId2"/>
                <a:stretch>
                  <a:fillRect l="-1217" t="-1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326D6-3C3A-7CB2-7697-B93057733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68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F113C6-A999-F9C1-06D0-D6A274786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209" y="2386460"/>
            <a:ext cx="4490977" cy="359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15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2F097-EE87-4377-B927-E659A8CDF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Steepest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73B31E-80DC-7822-C1AE-47CF54D413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←0</m:t>
                    </m:r>
                  </m:oMath>
                </a14:m>
                <a:r>
                  <a:rPr lang="en-US" dirty="0"/>
                  <a:t> and weights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while</a:t>
                </a:r>
                <a:r>
                  <a:rPr lang="en-US" dirty="0"/>
                  <a:t> stopping criterion not met </a:t>
                </a:r>
                <a:r>
                  <a:rPr lang="en-US" b="1" dirty="0"/>
                  <a:t>do</a:t>
                </a:r>
              </a:p>
              <a:p>
                <a:pPr marL="0" indent="0">
                  <a:buNone/>
                </a:pPr>
                <a:r>
                  <a:rPr lang="en-US" dirty="0"/>
                  <a:t>	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and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←−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𝑒𝑡𝑎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Iterate to next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end</a:t>
                </a:r>
                <a:r>
                  <a:rPr lang="en-US" dirty="0"/>
                  <a:t> </a:t>
                </a:r>
                <a:r>
                  <a:rPr lang="en-US" b="1" dirty="0"/>
                  <a:t>while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73B31E-80DC-7822-C1AE-47CF54D413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D0CF0-C690-5A07-03A8-17493A29C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69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0BE796-6A91-AC8B-22E5-BFB548DD2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3510398"/>
            <a:ext cx="3415030" cy="266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69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35FED-C98E-4760-984A-B598851E0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Reminder: The Perceptron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6CF581-FD66-4068-8DAB-AE661AFB28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6CF581-FD66-4068-8DAB-AE661AFB28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B73E95-6711-4706-9C8C-D66A6F778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DA3904-2A7E-447B-8AC5-E736AF208D43}"/>
              </a:ext>
            </a:extLst>
          </p:cNvPr>
          <p:cNvGrpSpPr/>
          <p:nvPr/>
        </p:nvGrpSpPr>
        <p:grpSpPr>
          <a:xfrm>
            <a:off x="4034510" y="3939908"/>
            <a:ext cx="719387" cy="719385"/>
            <a:chOff x="736720" y="3488588"/>
            <a:chExt cx="780057" cy="75838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D24AD4A-9E95-4A7B-A78C-1119D58D655E}"/>
                </a:ext>
              </a:extLst>
            </p:cNvPr>
            <p:cNvSpPr/>
            <p:nvPr/>
          </p:nvSpPr>
          <p:spPr>
            <a:xfrm>
              <a:off x="736720" y="3488588"/>
              <a:ext cx="780057" cy="7583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53427B5-FB61-4226-8838-78B4DC510408}"/>
                    </a:ext>
                  </a:extLst>
                </p:cNvPr>
                <p:cNvSpPr txBox="1"/>
                <p:nvPr/>
              </p:nvSpPr>
              <p:spPr>
                <a:xfrm>
                  <a:off x="838200" y="3549259"/>
                  <a:ext cx="6125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53427B5-FB61-4226-8838-78B4DC5104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3549259"/>
                  <a:ext cx="612540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5CD7CD9-5697-43FC-A36A-FAE238FAFF83}"/>
              </a:ext>
            </a:extLst>
          </p:cNvPr>
          <p:cNvGrpSpPr/>
          <p:nvPr/>
        </p:nvGrpSpPr>
        <p:grpSpPr>
          <a:xfrm>
            <a:off x="4050852" y="4872365"/>
            <a:ext cx="719387" cy="719385"/>
            <a:chOff x="736720" y="3488588"/>
            <a:chExt cx="780057" cy="75838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133AC1C-7DE4-40BA-8F27-373A876302B4}"/>
                </a:ext>
              </a:extLst>
            </p:cNvPr>
            <p:cNvSpPr/>
            <p:nvPr/>
          </p:nvSpPr>
          <p:spPr>
            <a:xfrm>
              <a:off x="736720" y="3488588"/>
              <a:ext cx="780057" cy="7583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234445F-DE2A-46EB-9378-B2DB2A614B55}"/>
                    </a:ext>
                  </a:extLst>
                </p:cNvPr>
                <p:cNvSpPr txBox="1"/>
                <p:nvPr/>
              </p:nvSpPr>
              <p:spPr>
                <a:xfrm>
                  <a:off x="838200" y="3549259"/>
                  <a:ext cx="673167" cy="551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234445F-DE2A-46EB-9378-B2DB2A614B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3549259"/>
                  <a:ext cx="673167" cy="5515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E26CF7-BF07-4147-AE13-FFA89CE638EC}"/>
              </a:ext>
            </a:extLst>
          </p:cNvPr>
          <p:cNvGrpSpPr/>
          <p:nvPr/>
        </p:nvGrpSpPr>
        <p:grpSpPr>
          <a:xfrm>
            <a:off x="4034509" y="3007451"/>
            <a:ext cx="719387" cy="719385"/>
            <a:chOff x="736720" y="3488588"/>
            <a:chExt cx="780057" cy="75838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8E01CD-0956-470F-9C83-52AD03F50DCD}"/>
                </a:ext>
              </a:extLst>
            </p:cNvPr>
            <p:cNvSpPr/>
            <p:nvPr/>
          </p:nvSpPr>
          <p:spPr>
            <a:xfrm>
              <a:off x="736720" y="3488588"/>
              <a:ext cx="780057" cy="7583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9E22343-CA01-4AC9-971C-49D6C6FEB670}"/>
                    </a:ext>
                  </a:extLst>
                </p:cNvPr>
                <p:cNvSpPr txBox="1"/>
                <p:nvPr/>
              </p:nvSpPr>
              <p:spPr>
                <a:xfrm>
                  <a:off x="892257" y="3592578"/>
                  <a:ext cx="504424" cy="551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9E22343-CA01-4AC9-971C-49D6C6FEB6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257" y="3592578"/>
                  <a:ext cx="504424" cy="5515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DACA4255-844D-464B-B5A6-1BC3E770C0E7}"/>
              </a:ext>
            </a:extLst>
          </p:cNvPr>
          <p:cNvSpPr/>
          <p:nvPr/>
        </p:nvSpPr>
        <p:spPr>
          <a:xfrm>
            <a:off x="5851033" y="3939908"/>
            <a:ext cx="719387" cy="7193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6197968-5928-462A-876C-805801B92576}"/>
              </a:ext>
            </a:extLst>
          </p:cNvPr>
          <p:cNvCxnSpPr>
            <a:cxnSpLocks/>
          </p:cNvCxnSpPr>
          <p:nvPr/>
        </p:nvCxnSpPr>
        <p:spPr>
          <a:xfrm flipV="1">
            <a:off x="5987543" y="4087613"/>
            <a:ext cx="446366" cy="41530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1BEB67-D0E4-46E8-B334-FCE6FA6810FD}"/>
                  </a:ext>
                </a:extLst>
              </p:cNvPr>
              <p:cNvSpPr txBox="1"/>
              <p:nvPr/>
            </p:nvSpPr>
            <p:spPr>
              <a:xfrm>
                <a:off x="7033396" y="4014304"/>
                <a:ext cx="1971757" cy="578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1BEB67-D0E4-46E8-B334-FCE6FA681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3396" y="4014304"/>
                <a:ext cx="1971757" cy="5786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91B1550-242E-4243-B828-CCA64A587AF4}"/>
              </a:ext>
            </a:extLst>
          </p:cNvPr>
          <p:cNvCxnSpPr>
            <a:stCxn id="12" idx="6"/>
            <a:endCxn id="14" idx="1"/>
          </p:cNvCxnSpPr>
          <p:nvPr/>
        </p:nvCxnSpPr>
        <p:spPr>
          <a:xfrm>
            <a:off x="4753896" y="3367144"/>
            <a:ext cx="1202489" cy="67811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5BDB0C6-184F-4AB5-8231-A7BCD904FA2C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4753897" y="4299601"/>
            <a:ext cx="109713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94B4E73-D36A-4983-9227-34B05D155D02}"/>
              </a:ext>
            </a:extLst>
          </p:cNvPr>
          <p:cNvCxnSpPr>
            <a:cxnSpLocks/>
            <a:stCxn id="9" idx="6"/>
            <a:endCxn id="14" idx="3"/>
          </p:cNvCxnSpPr>
          <p:nvPr/>
        </p:nvCxnSpPr>
        <p:spPr>
          <a:xfrm flipV="1">
            <a:off x="4770239" y="4553942"/>
            <a:ext cx="1186146" cy="67811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C03B1A1-3830-4024-AABF-63B794BEDB44}"/>
              </a:ext>
            </a:extLst>
          </p:cNvPr>
          <p:cNvCxnSpPr>
            <a:cxnSpLocks/>
            <a:stCxn id="14" idx="6"/>
            <a:endCxn id="16" idx="1"/>
          </p:cNvCxnSpPr>
          <p:nvPr/>
        </p:nvCxnSpPr>
        <p:spPr>
          <a:xfrm>
            <a:off x="6570420" y="4299601"/>
            <a:ext cx="462976" cy="404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8D48EA-07FE-4956-BB72-778BB1B19894}"/>
                  </a:ext>
                </a:extLst>
              </p:cNvPr>
              <p:cNvSpPr txBox="1"/>
              <p:nvPr/>
            </p:nvSpPr>
            <p:spPr>
              <a:xfrm>
                <a:off x="5118761" y="3855822"/>
                <a:ext cx="6065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8D48EA-07FE-4956-BB72-778BB1B19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761" y="3855822"/>
                <a:ext cx="606512" cy="461665"/>
              </a:xfrm>
              <a:prstGeom prst="rect">
                <a:avLst/>
              </a:prstGeom>
              <a:blipFill>
                <a:blip r:embed="rId7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1A31B9-E6AD-4C23-8D43-8FD4227A5B1A}"/>
                  </a:ext>
                </a:extLst>
              </p:cNvPr>
              <p:cNvSpPr txBox="1"/>
              <p:nvPr/>
            </p:nvSpPr>
            <p:spPr>
              <a:xfrm>
                <a:off x="5118761" y="3221309"/>
                <a:ext cx="6136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1A31B9-E6AD-4C23-8D43-8FD4227A5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761" y="3221309"/>
                <a:ext cx="613630" cy="461665"/>
              </a:xfrm>
              <a:prstGeom prst="rect">
                <a:avLst/>
              </a:prstGeom>
              <a:blipFill>
                <a:blip r:embed="rId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D3C4CDE-52C5-41BF-BE27-3AA1BDA5D49C}"/>
                  </a:ext>
                </a:extLst>
              </p:cNvPr>
              <p:cNvSpPr txBox="1"/>
              <p:nvPr/>
            </p:nvSpPr>
            <p:spPr>
              <a:xfrm>
                <a:off x="5117229" y="4340053"/>
                <a:ext cx="6136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D3C4CDE-52C5-41BF-BE27-3AA1BDA5D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229" y="4340053"/>
                <a:ext cx="613630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412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21" grpId="0"/>
      <p:bldP spid="22" grpId="0"/>
      <p:bldP spid="2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80BD0-C870-FC2A-1BE0-3E08FD8F7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275"/>
            <a:ext cx="10515600" cy="1325563"/>
          </a:xfrm>
        </p:spPr>
        <p:txBody>
          <a:bodyPr/>
          <a:lstStyle/>
          <a:p>
            <a:r>
              <a:rPr lang="en-US" dirty="0"/>
              <a:t>Comparison of Optimization Heuristics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644E7-FA2B-35D0-566D-0D8183A66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70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2BA148-188F-1F8E-5121-DBB680DAD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443" y="1182052"/>
            <a:ext cx="4902332" cy="40009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B0F25C-0B55-1A30-06DB-A2858BA97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940" y="5183051"/>
            <a:ext cx="6574420" cy="167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47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F30B33-7BE7-4A28-8124-E7289E01C21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3531"/>
                <a:ext cx="10515600" cy="1325563"/>
              </a:xfrm>
            </p:spPr>
            <p:txBody>
              <a:bodyPr/>
              <a:lstStyle/>
              <a:p>
                <a:r>
                  <a:rPr lang="en-US" b="1"/>
                  <a:t>Forward Propagation:</a:t>
                </a:r>
                <a:r>
                  <a:rPr lang="en-US"/>
                  <a:t> Computing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F30B33-7BE7-4A28-8124-E7289E01C2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3531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5F92F1-DE6D-4E93-ACEA-188399A398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2229"/>
                <a:ext cx="10515600" cy="5034224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514350" indent="-514350">
                  <a:buAutoNum type="arabicPeriod"/>
                </a:pPr>
                <a:r>
                  <a:rPr lang="en-US" b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/>
                  <a:t>				[Initialization]</a:t>
                </a:r>
              </a:p>
              <a:p>
                <a:pPr marL="514350" indent="-514350">
                  <a:buAutoNum type="arabicPeriod"/>
                </a:pPr>
                <a:r>
                  <a:rPr lang="en-US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/>
                  <a:t> do			[Forward Propagation]</a:t>
                </a:r>
              </a:p>
              <a:p>
                <a:pPr marL="514350" indent="-514350">
                  <a:buAutoNum type="arabicPeriod"/>
                </a:pPr>
                <a:r>
                  <a:rPr lang="en-US"/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</m:oMath>
                </a14:m>
                <a:endParaRPr lang="en-US"/>
              </a:p>
              <a:p>
                <a:pPr marL="514350" indent="-514350">
                  <a:buAutoNum type="arabicPeriod"/>
                </a:pPr>
                <a:r>
                  <a:rPr lang="en-US"/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en-US" b="0"/>
              </a:p>
              <a:p>
                <a:pPr marL="514350" indent="-514350">
                  <a:buAutoNum type="arabicPeriod"/>
                </a:pPr>
                <a:r>
                  <a:rPr lang="en-US" b="0"/>
                  <a:t> end for</a:t>
                </a:r>
              </a:p>
              <a:p>
                <a:pPr marL="514350" indent="-514350">
                  <a:buAutoNum type="arabicPeriod"/>
                </a:pPr>
                <a:r>
                  <a:rPr lang="en-US" b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/>
                  <a:t>				[Output]</a:t>
                </a:r>
              </a:p>
              <a:p>
                <a:pPr marL="514350" indent="-514350">
                  <a:buAutoNum type="arabicPeriod"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5F92F1-DE6D-4E93-ACEA-188399A398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2229"/>
                <a:ext cx="10515600" cy="5034224"/>
              </a:xfrm>
              <a:blipFill>
                <a:blip r:embed="rId3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CC8BC-FD1F-43CE-906B-C92C86FDA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71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C0978E-D191-4058-92D8-4FC7CA13BF2F}"/>
                  </a:ext>
                </a:extLst>
              </p:cNvPr>
              <p:cNvSpPr txBox="1"/>
              <p:nvPr/>
            </p:nvSpPr>
            <p:spPr>
              <a:xfrm>
                <a:off x="4576523" y="1052287"/>
                <a:ext cx="764176" cy="541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C0978E-D191-4058-92D8-4FC7CA13B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523" y="1052287"/>
                <a:ext cx="764176" cy="541110"/>
              </a:xfrm>
              <a:prstGeom prst="rect">
                <a:avLst/>
              </a:prstGeom>
              <a:blipFill>
                <a:blip r:embed="rId4"/>
                <a:stretch>
                  <a:fillRect r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7B8EE2-69BE-4293-9A15-45F6CC2108D9}"/>
                  </a:ext>
                </a:extLst>
              </p:cNvPr>
              <p:cNvSpPr txBox="1"/>
              <p:nvPr/>
            </p:nvSpPr>
            <p:spPr>
              <a:xfrm>
                <a:off x="2387657" y="1052287"/>
                <a:ext cx="764176" cy="541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7B8EE2-69BE-4293-9A15-45F6CC210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657" y="1052287"/>
                <a:ext cx="764176" cy="541110"/>
              </a:xfrm>
              <a:prstGeom prst="rect">
                <a:avLst/>
              </a:prstGeom>
              <a:blipFill>
                <a:blip r:embed="rId5"/>
                <a:stretch>
                  <a:fillRect r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2EC48F-64A9-4F6F-B093-F61612AC1B28}"/>
                  </a:ext>
                </a:extLst>
              </p:cNvPr>
              <p:cNvSpPr txBox="1"/>
              <p:nvPr/>
            </p:nvSpPr>
            <p:spPr>
              <a:xfrm>
                <a:off x="7756827" y="1052287"/>
                <a:ext cx="764176" cy="541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2EC48F-64A9-4F6F-B093-F61612AC1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827" y="1052287"/>
                <a:ext cx="764176" cy="541110"/>
              </a:xfrm>
              <a:prstGeom prst="rect">
                <a:avLst/>
              </a:prstGeom>
              <a:blipFill>
                <a:blip r:embed="rId6"/>
                <a:stretch>
                  <a:fillRect r="-3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929340-36F4-4881-8C71-0A1204A748C5}"/>
                  </a:ext>
                </a:extLst>
              </p:cNvPr>
              <p:cNvSpPr txBox="1"/>
              <p:nvPr/>
            </p:nvSpPr>
            <p:spPr>
              <a:xfrm>
                <a:off x="5661745" y="1088539"/>
                <a:ext cx="764176" cy="541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929340-36F4-4881-8C71-0A1204A74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745" y="1088539"/>
                <a:ext cx="764176" cy="541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9889F3-AA99-49DB-9CD0-1ED86ACD3F2D}"/>
                  </a:ext>
                </a:extLst>
              </p:cNvPr>
              <p:cNvSpPr txBox="1"/>
              <p:nvPr/>
            </p:nvSpPr>
            <p:spPr>
              <a:xfrm>
                <a:off x="3421967" y="1088539"/>
                <a:ext cx="764176" cy="541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9889F3-AA99-49DB-9CD0-1ED86ACD3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967" y="1088539"/>
                <a:ext cx="764176" cy="541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132D8A-4844-4265-B3E2-EB78880FC012}"/>
                  </a:ext>
                </a:extLst>
              </p:cNvPr>
              <p:cNvSpPr txBox="1"/>
              <p:nvPr/>
            </p:nvSpPr>
            <p:spPr>
              <a:xfrm>
                <a:off x="8711420" y="1088539"/>
                <a:ext cx="764176" cy="541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132D8A-4844-4265-B3E2-EB78880FC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1420" y="1088539"/>
                <a:ext cx="764176" cy="541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2426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954F9CE-E057-4544-ABAE-21199856A3E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70005"/>
                <a:ext cx="10515600" cy="1549265"/>
              </a:xfrm>
            </p:spPr>
            <p:txBody>
              <a:bodyPr>
                <a:normAutofit/>
              </a:bodyPr>
              <a:lstStyle/>
              <a:p>
                <a:pPr/>
                <a:r>
                  <a:rPr lang="en-US"/>
                  <a:t>Backpropagation</a:t>
                </a:r>
                <a:r>
                  <a:rPr lang="en-US" b="0"/>
                  <a:t> To Compute Sensitivities</a:t>
                </a:r>
                <a:br>
                  <a:rPr lang="en-US" b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sz="3100" b="0" i="1" smtClean="0">
                          <a:latin typeface="Cambria Math" panose="02040503050406030204" pitchFamily="18" charset="0"/>
                        </a:rPr>
                        <m:t>←…←</m:t>
                      </m:r>
                      <m:sSup>
                        <m:sSupPr>
                          <m:ctrlPr>
                            <a:rPr lang="en-US" sz="3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1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31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1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3100" i="1">
                              <a:latin typeface="Cambria Math" panose="02040503050406030204" pitchFamily="18" charset="0"/>
                            </a:rPr>
                            <m:t>−2)</m:t>
                          </m:r>
                        </m:sup>
                      </m:sSup>
                      <m:r>
                        <a:rPr lang="en-US" sz="3100" b="0" i="1" smtClean="0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3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  <m:r>
                        <a:rPr lang="en-US" sz="3100" b="0" i="1" smtClean="0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3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31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954F9CE-E057-4544-ABAE-21199856A3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70005"/>
                <a:ext cx="10515600" cy="1549265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7C06E9-5FAC-456B-9BFC-9A5D8B0C82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50799"/>
                <a:ext cx="10515600" cy="510220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1800"/>
                  <a:t>1</a:t>
                </a:r>
                <a:r>
                  <a:rPr lang="en-US"/>
                  <a:t>. Forward Propagation to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 sz="1800"/>
                  <a:t>2</a:t>
                </a:r>
                <a:r>
                  <a:rPr lang="en-US"/>
                  <a:t>. 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←2(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 sz="1800"/>
                  <a:t>3</a:t>
                </a:r>
                <a:r>
                  <a:rPr lang="en-US"/>
                  <a:t>.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−1, …, 1</m:t>
                    </m:r>
                  </m:oMath>
                </a14:m>
                <a:r>
                  <a:rPr lang="en-US"/>
                  <a:t> do</a:t>
                </a:r>
              </a:p>
              <a:p>
                <a:pPr marL="0" indent="0">
                  <a:buNone/>
                </a:pPr>
                <a:r>
                  <a:rPr lang="en-US" sz="1800"/>
                  <a:t>4</a:t>
                </a:r>
                <a:r>
                  <a:rPr lang="en-US"/>
                  <a:t>.	Compute for each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(⋅)</m:t>
                        </m:r>
                      </m:e>
                    </m:func>
                  </m:oMath>
                </a14:m>
                <a:r>
                  <a:rPr lang="en-US"/>
                  <a:t> hidden node: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⊙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sup>
                      </m:sSubSup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r>
                  <a:rPr lang="en-US" sz="1800"/>
                  <a:t>5</a:t>
                </a:r>
                <a:r>
                  <a:rPr lang="en-US"/>
                  <a:t>.	Compute sensitivity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⊙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sup>
                    </m:sSubSup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 sz="1800"/>
                  <a:t>6</a:t>
                </a:r>
                <a:r>
                  <a:rPr lang="en-US"/>
                  <a:t>. End For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7C06E9-5FAC-456B-9BFC-9A5D8B0C82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50799"/>
                <a:ext cx="10515600" cy="5102205"/>
              </a:xfrm>
              <a:blipFill>
                <a:blip r:embed="rId3"/>
                <a:stretch>
                  <a:fillRect l="-522" t="-2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6A036-C916-4C6E-9493-451F5E8F0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33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Activation Functions with Derivative and Python code: Sigmoid vs Tanh Vs  Relu | by Nallagoni Omkar | Medium">
            <a:extLst>
              <a:ext uri="{FF2B5EF4-FFF2-40B4-BE49-F238E27FC236}">
                <a16:creationId xmlns:a16="http://schemas.microsoft.com/office/drawing/2014/main" id="{A858ED95-D919-C727-BCE6-CA2A8E531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608" y="4157472"/>
            <a:ext cx="4562748" cy="253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DF9D90-C6A8-2AE7-009F-9BB72E414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Problem: The Vanishing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84466C-F6BF-4321-FECB-4EC8783892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66856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⊙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sup>
                            </m:sSup>
                            <m:sSup>
                              <m:sSupPr>
                                <m:ctrlPr>
                                  <a:rPr lang="en-US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sup>
                    </m:sSubSup>
                  </m:oMath>
                </a14:m>
                <a:endParaRPr lang="en-US" sz="180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⊙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sup>
                            </m:s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80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1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8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1800" i="1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  <m:r>
                                              <a:rPr lang="en-US" sz="1800" b="0" i="1" smtClean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⊙</m:t>
                                </m:r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  <m: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  <m:t>+2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US" sz="180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1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  <m:r>
                                                  <a:rPr lang="en-US" sz="1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+2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sSup>
                                      <m:s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sup>
                                </m:sSubSup>
                              </m:e>
                            </m:d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sup>
                    </m:sSubSup>
                  </m:oMath>
                </a14:m>
                <a:endParaRPr lang="en-US" sz="180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⊙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sup>
                            </m:s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80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1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8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1800" i="1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  <m:r>
                                              <a:rPr lang="en-US" sz="1800" b="0" i="1" smtClean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⊙</m:t>
                                </m:r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  <m: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  <m:t>+2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[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800" i="1" smtClean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p>
                                            <m:r>
                                              <a:rPr lang="en-US" sz="1800" i="1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d>
                                          <m:dPr>
                                            <m:ctrlPr>
                                              <a:rPr lang="en-US" sz="1800" i="1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sz="1800" i="1">
                                                    <a:solidFill>
                                                      <a:srgbClr val="0000FF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800" i="1">
                                                    <a:solidFill>
                                                      <a:srgbClr val="0000FF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sz="1800" i="1">
                                                        <a:solidFill>
                                                          <a:srgbClr val="0000FF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800" i="1">
                                                        <a:solidFill>
                                                          <a:srgbClr val="0000FF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  <m:r>
                                                      <a:rPr lang="en-US" sz="1800" b="0" i="1" smtClean="0">
                                                        <a:solidFill>
                                                          <a:srgbClr val="0000FF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+2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p>
                                          </m:e>
                                        </m:d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⊙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sz="18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𝑊</m:t>
                                                    </m:r>
                                                  </m:e>
                                                  <m:sup>
                                                    <m:d>
                                                      <m:dPr>
                                                        <m:ctrlPr>
                                                          <a:rPr lang="en-US" sz="18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sz="18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𝑙</m:t>
                                                        </m:r>
                                                        <m:r>
                                                          <a:rPr lang="en-US" sz="18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+3</m:t>
                                                        </m:r>
                                                      </m:e>
                                                    </m:d>
                                                  </m:sup>
                                                </m:sSup>
                                                <m:sSup>
                                                  <m:sSupPr>
                                                    <m:ctrlPr>
                                                      <a:rPr lang="en-US" sz="1800" i="1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800" i="1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𝛿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1800" i="1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(</m:t>
                                                    </m:r>
                                                    <m:r>
                                                      <a:rPr lang="en-US" sz="1800" i="1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  <m:r>
                                                      <a:rPr lang="en-US" sz="1800" i="1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+3)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sSup>
                                              <m:sSupPr>
                                                <m:ctrlP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  <m:r>
                                                  <a:rPr lang="en-US" sz="1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+2</m:t>
                                                </m:r>
                                                <m: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sup>
                                            </m:sSup>
                                          </m:sup>
                                        </m:sSub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]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sSup>
                                      <m:s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sup>
                                </m:sSubSup>
                              </m:e>
                            </m:d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sup>
                    </m:sSubSup>
                  </m:oMath>
                </a14:m>
                <a:endParaRPr lang="en-US" sz="1800"/>
              </a:p>
              <a:p>
                <a:endParaRPr lang="en-US" sz="18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84466C-F6BF-4321-FECB-4EC8783892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66856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4B361-8206-F0AA-6247-80FA9E95D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73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96B56FC-5BCE-D3FD-29CC-EE9B40F2E716}"/>
              </a:ext>
            </a:extLst>
          </p:cNvPr>
          <p:cNvSpPr/>
          <p:nvPr/>
        </p:nvSpPr>
        <p:spPr>
          <a:xfrm>
            <a:off x="1869440" y="4157472"/>
            <a:ext cx="1162304" cy="662432"/>
          </a:xfrm>
          <a:custGeom>
            <a:avLst/>
            <a:gdLst>
              <a:gd name="connsiteX0" fmla="*/ 0 w 1162304"/>
              <a:gd name="connsiteY0" fmla="*/ 0 h 662432"/>
              <a:gd name="connsiteX1" fmla="*/ 373888 w 1162304"/>
              <a:gd name="connsiteY1" fmla="*/ 487680 h 662432"/>
              <a:gd name="connsiteX2" fmla="*/ 467360 w 1162304"/>
              <a:gd name="connsiteY2" fmla="*/ 231648 h 662432"/>
              <a:gd name="connsiteX3" fmla="*/ 1162304 w 1162304"/>
              <a:gd name="connsiteY3" fmla="*/ 662432 h 6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304" h="662432">
                <a:moveTo>
                  <a:pt x="0" y="0"/>
                </a:moveTo>
                <a:cubicBezTo>
                  <a:pt x="147997" y="224536"/>
                  <a:pt x="295995" y="449072"/>
                  <a:pt x="373888" y="487680"/>
                </a:cubicBezTo>
                <a:cubicBezTo>
                  <a:pt x="451781" y="526288"/>
                  <a:pt x="335958" y="202523"/>
                  <a:pt x="467360" y="231648"/>
                </a:cubicBezTo>
                <a:cubicBezTo>
                  <a:pt x="598762" y="260773"/>
                  <a:pt x="880533" y="461602"/>
                  <a:pt x="1162304" y="662432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A541C00-C0F7-A776-21A5-B571FC2D7D39}"/>
              </a:ext>
            </a:extLst>
          </p:cNvPr>
          <p:cNvSpPr/>
          <p:nvPr/>
        </p:nvSpPr>
        <p:spPr>
          <a:xfrm>
            <a:off x="3495040" y="4055872"/>
            <a:ext cx="788416" cy="764032"/>
          </a:xfrm>
          <a:custGeom>
            <a:avLst/>
            <a:gdLst>
              <a:gd name="connsiteX0" fmla="*/ 788416 w 788416"/>
              <a:gd name="connsiteY0" fmla="*/ 0 h 633984"/>
              <a:gd name="connsiteX1" fmla="*/ 581152 w 788416"/>
              <a:gd name="connsiteY1" fmla="*/ 369824 h 633984"/>
              <a:gd name="connsiteX2" fmla="*/ 516128 w 788416"/>
              <a:gd name="connsiteY2" fmla="*/ 125984 h 633984"/>
              <a:gd name="connsiteX3" fmla="*/ 0 w 788416"/>
              <a:gd name="connsiteY3" fmla="*/ 633984 h 633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8416" h="633984">
                <a:moveTo>
                  <a:pt x="788416" y="0"/>
                </a:moveTo>
                <a:cubicBezTo>
                  <a:pt x="707474" y="174413"/>
                  <a:pt x="626533" y="348827"/>
                  <a:pt x="581152" y="369824"/>
                </a:cubicBezTo>
                <a:cubicBezTo>
                  <a:pt x="535771" y="390821"/>
                  <a:pt x="612987" y="81957"/>
                  <a:pt x="516128" y="125984"/>
                </a:cubicBezTo>
                <a:cubicBezTo>
                  <a:pt x="419269" y="170011"/>
                  <a:pt x="209634" y="401997"/>
                  <a:pt x="0" y="633984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A2B7712-D9AE-0410-1314-570EE5E94911}"/>
              </a:ext>
            </a:extLst>
          </p:cNvPr>
          <p:cNvSpPr/>
          <p:nvPr/>
        </p:nvSpPr>
        <p:spPr>
          <a:xfrm>
            <a:off x="4019296" y="4124960"/>
            <a:ext cx="2239264" cy="674624"/>
          </a:xfrm>
          <a:custGeom>
            <a:avLst/>
            <a:gdLst>
              <a:gd name="connsiteX0" fmla="*/ 2239264 w 2239264"/>
              <a:gd name="connsiteY0" fmla="*/ 0 h 674624"/>
              <a:gd name="connsiteX1" fmla="*/ 934720 w 2239264"/>
              <a:gd name="connsiteY1" fmla="*/ 130048 h 674624"/>
              <a:gd name="connsiteX2" fmla="*/ 1361440 w 2239264"/>
              <a:gd name="connsiteY2" fmla="*/ 231648 h 674624"/>
              <a:gd name="connsiteX3" fmla="*/ 0 w 2239264"/>
              <a:gd name="connsiteY3" fmla="*/ 674624 h 674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9264" h="674624">
                <a:moveTo>
                  <a:pt x="2239264" y="0"/>
                </a:moveTo>
                <a:cubicBezTo>
                  <a:pt x="1660144" y="45720"/>
                  <a:pt x="1081024" y="91440"/>
                  <a:pt x="934720" y="130048"/>
                </a:cubicBezTo>
                <a:cubicBezTo>
                  <a:pt x="788416" y="168656"/>
                  <a:pt x="1517227" y="140885"/>
                  <a:pt x="1361440" y="231648"/>
                </a:cubicBezTo>
                <a:cubicBezTo>
                  <a:pt x="1205653" y="322411"/>
                  <a:pt x="602826" y="498517"/>
                  <a:pt x="0" y="674624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463EEE-C8CE-EF8A-57B7-18BA4D3DCE72}"/>
                  </a:ext>
                </a:extLst>
              </p:cNvPr>
              <p:cNvSpPr txBox="1"/>
              <p:nvPr/>
            </p:nvSpPr>
            <p:spPr>
              <a:xfrm>
                <a:off x="2094849" y="4823968"/>
                <a:ext cx="2800382" cy="687176"/>
              </a:xfrm>
              <a:prstGeom prst="rect">
                <a:avLst/>
              </a:prstGeom>
              <a:noFill/>
              <a:ln w="28575">
                <a:solidFill>
                  <a:srgbClr val="0000FF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increases, product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463EEE-C8CE-EF8A-57B7-18BA4D3DC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849" y="4823968"/>
                <a:ext cx="2800382" cy="687176"/>
              </a:xfrm>
              <a:prstGeom prst="rect">
                <a:avLst/>
              </a:prstGeom>
              <a:blipFill>
                <a:blip r:embed="rId4"/>
                <a:stretch>
                  <a:fillRect l="-1509" b="-10169"/>
                </a:stretch>
              </a:blipFill>
              <a:ln w="28575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399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7DCC93-4ECD-8FC3-C3C7-72306057E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3054" y="1690688"/>
            <a:ext cx="4786796" cy="35776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A61567-B77B-22BF-767E-1EF75E9A6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Solution: The </a:t>
            </a:r>
            <a:r>
              <a:rPr lang="en-US" err="1"/>
              <a:t>ReLU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88BB44-F321-EFBA-0917-A3BBAB7114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Rectified Linear Unit (</a:t>
                </a:r>
                <a:r>
                  <a:rPr lang="en-US" dirty="0" err="1"/>
                  <a:t>ReLU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𝑟𝑒𝑙𝑢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derivative: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𝑟𝑒𝑙𝑢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0     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otherwise</m:t>
                            </m:r>
                          </m:e>
                        </m:eqAr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Also promote sparsity (few nonzero weights)</a:t>
                </a:r>
              </a:p>
              <a:p>
                <a:endParaRPr lang="en-US" dirty="0"/>
              </a:p>
              <a:p>
                <a:r>
                  <a:rPr lang="en-US" dirty="0"/>
                  <a:t>Parameterized </a:t>
                </a:r>
                <a:r>
                  <a:rPr lang="en-US" dirty="0" err="1"/>
                  <a:t>ReLU</a:t>
                </a:r>
                <a:r>
                  <a:rPr lang="en-US" dirty="0"/>
                  <a:t> (</a:t>
                </a:r>
                <a:r>
                  <a:rPr lang="en-US" dirty="0" err="1"/>
                  <a:t>PReLU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𝑝𝑟𝑒𝑙𝑢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≥0  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is a learnable parameter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88BB44-F321-EFBA-0917-A3BBAB7114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3"/>
                <a:stretch>
                  <a:fillRect l="-1217" t="-1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398ED-C15F-DA00-B883-0482B5DBE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6196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B5D66-6102-DE54-41A7-A5DFE7E19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Similar Problem: Exploding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756793-15A5-A467-FBC5-D6BA1ED3CD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64520" cy="4351338"/>
              </a:xfrm>
            </p:spPr>
            <p:txBody>
              <a:bodyPr/>
              <a:lstStyle/>
              <a:p>
                <a:r>
                  <a:rPr lang="en-US"/>
                  <a:t>Multiplying many large values for the partial derivatives</a:t>
                </a:r>
              </a:p>
              <a:p>
                <a:r>
                  <a:rPr lang="en-US"/>
                  <a:t>Causes large gradients</a:t>
                </a:r>
              </a:p>
              <a:p>
                <a:r>
                  <a:rPr lang="en-US"/>
                  <a:t>Causes numerical instability</a:t>
                </a:r>
              </a:p>
              <a:p>
                <a:endParaRPr lang="en-US"/>
              </a:p>
              <a:p>
                <a:r>
                  <a:rPr lang="en-US"/>
                  <a:t>Some solutions:</a:t>
                </a:r>
              </a:p>
              <a:p>
                <a:pPr lvl="1"/>
                <a:r>
                  <a:rPr lang="en-US"/>
                  <a:t>Redesign the neural network</a:t>
                </a:r>
              </a:p>
              <a:p>
                <a:pPr lvl="1"/>
                <a:r>
                  <a:rPr lang="en-US"/>
                  <a:t>Reinitialize the weights</a:t>
                </a:r>
              </a:p>
              <a:p>
                <a:pPr lvl="1"/>
                <a:r>
                  <a:rPr lang="en-US"/>
                  <a:t>Gradient clipping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/>
                  <a:t> (scale down the gradients so norm is under budget)</a:t>
                </a:r>
              </a:p>
              <a:p>
                <a:pPr lvl="1"/>
                <a:r>
                  <a:rPr lang="en-US"/>
                  <a:t>Use weight decay regularization</a:t>
                </a:r>
              </a:p>
              <a:p>
                <a:pPr lvl="1"/>
                <a:endParaRPr lang="en-US"/>
              </a:p>
              <a:p>
                <a:pPr lvl="1"/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756793-15A5-A467-FBC5-D6BA1ED3CD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64520" cy="4351338"/>
              </a:xfrm>
              <a:blipFill>
                <a:blip r:embed="rId2"/>
                <a:stretch>
                  <a:fillRect l="-1020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FDB14-B635-4428-62B0-770A0ED65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6806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C7F61-DACB-2511-B436-FA044D36E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Breaking the symmetry during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E4677-0DC7-1997-CB9A-9847FE913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422" y="1647804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Symmetry  (e.g. by setting the same weight for all edges) can cause:</a:t>
            </a:r>
          </a:p>
          <a:p>
            <a:pPr lvl="1"/>
            <a:r>
              <a:rPr lang="en-US" dirty="0"/>
              <a:t>Backpropagation only scales all weights equally</a:t>
            </a:r>
          </a:p>
          <a:p>
            <a:pPr lvl="1"/>
            <a:r>
              <a:rPr lang="en-US" dirty="0"/>
              <a:t>Cannot train the neural network</a:t>
            </a:r>
          </a:p>
          <a:p>
            <a:endParaRPr lang="en-US" dirty="0"/>
          </a:p>
          <a:p>
            <a:r>
              <a:rPr lang="en-US" dirty="0"/>
              <a:t>Random initialization (Uniform distribution)</a:t>
            </a:r>
          </a:p>
          <a:p>
            <a:r>
              <a:rPr lang="en-US" dirty="0"/>
              <a:t>Xavier initialization (Uniform distribution from network statistics)</a:t>
            </a:r>
          </a:p>
          <a:p>
            <a:r>
              <a:rPr lang="en-US" dirty="0"/>
              <a:t>Never set to constant across each layer</a:t>
            </a:r>
          </a:p>
          <a:p>
            <a:r>
              <a:rPr lang="en-US" dirty="0"/>
              <a:t>Never set to extreme large values</a:t>
            </a:r>
          </a:p>
          <a:p>
            <a:endParaRPr lang="en-US" dirty="0"/>
          </a:p>
          <a:p>
            <a:r>
              <a:rPr lang="en-US" dirty="0"/>
              <a:t>Another solution: Dropout (covered later)</a:t>
            </a:r>
          </a:p>
        </p:txBody>
      </p:sp>
    </p:spTree>
    <p:extLst>
      <p:ext uri="{BB962C8B-B14F-4D97-AF65-F5344CB8AC3E}">
        <p14:creationId xmlns:p14="http://schemas.microsoft.com/office/powerpoint/2010/main" val="34350763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4CB45-2CDE-AC70-3F5F-6D3F79415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069"/>
            <a:ext cx="10515600" cy="1325563"/>
          </a:xfrm>
        </p:spPr>
        <p:txBody>
          <a:bodyPr/>
          <a:lstStyle/>
          <a:p>
            <a:r>
              <a:rPr lang="en-US" dirty="0"/>
              <a:t>Dropout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1B3B2-4144-B8DA-D917-8D279D455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9632"/>
            <a:ext cx="8301994" cy="48073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During Training only</a:t>
            </a:r>
          </a:p>
          <a:p>
            <a:r>
              <a:rPr lang="en-US"/>
              <a:t>Randomly set the output of a few nodes to 0</a:t>
            </a:r>
          </a:p>
          <a:p>
            <a:r>
              <a:rPr lang="en-US"/>
              <a:t>Artificially pretends as if there are fewer nodes</a:t>
            </a:r>
          </a:p>
          <a:p>
            <a:r>
              <a:rPr lang="en-US"/>
              <a:t>Make noisier predictions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Can specify dropout rate </a:t>
            </a:r>
          </a:p>
          <a:p>
            <a:pPr marL="0" indent="0">
              <a:buNone/>
            </a:pPr>
            <a:r>
              <a:rPr lang="en-US"/>
              <a:t>at each layer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A03D1-1D1F-5DDC-783A-6EE7F411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77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1E7CDB-1BDE-F727-9414-3DAA55056A5F}"/>
              </a:ext>
            </a:extLst>
          </p:cNvPr>
          <p:cNvSpPr/>
          <p:nvPr/>
        </p:nvSpPr>
        <p:spPr>
          <a:xfrm>
            <a:off x="8440514" y="4594273"/>
            <a:ext cx="844526" cy="81525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4DB4F0-46B3-3558-4A66-B77149DFB4A5}"/>
              </a:ext>
            </a:extLst>
          </p:cNvPr>
          <p:cNvGrpSpPr/>
          <p:nvPr/>
        </p:nvGrpSpPr>
        <p:grpSpPr>
          <a:xfrm>
            <a:off x="5328114" y="3333181"/>
            <a:ext cx="6908986" cy="3388294"/>
            <a:chOff x="1097490" y="1001536"/>
            <a:chExt cx="6908986" cy="3388294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2F10772-45E7-DDB8-5358-AC880AA03AAC}"/>
                </a:ext>
              </a:extLst>
            </p:cNvPr>
            <p:cNvSpPr/>
            <p:nvPr/>
          </p:nvSpPr>
          <p:spPr>
            <a:xfrm>
              <a:off x="1216519" y="2310565"/>
              <a:ext cx="719387" cy="719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D15C1BB-04F3-026F-CC99-54D3A53EAA1F}"/>
                </a:ext>
              </a:extLst>
            </p:cNvPr>
            <p:cNvSpPr/>
            <p:nvPr/>
          </p:nvSpPr>
          <p:spPr>
            <a:xfrm>
              <a:off x="4272461" y="2310565"/>
              <a:ext cx="719387" cy="719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76B2499-DB22-CE77-A0AE-D524E4E42952}"/>
                </a:ext>
              </a:extLst>
            </p:cNvPr>
            <p:cNvCxnSpPr>
              <a:cxnSpLocks/>
              <a:stCxn id="8" idx="6"/>
              <a:endCxn id="19" idx="2"/>
            </p:cNvCxnSpPr>
            <p:nvPr/>
          </p:nvCxnSpPr>
          <p:spPr>
            <a:xfrm flipV="1">
              <a:off x="4991848" y="2670257"/>
              <a:ext cx="73621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47C5C89-1B7B-D94C-00B3-9D65ECED2F95}"/>
                    </a:ext>
                  </a:extLst>
                </p:cNvPr>
                <p:cNvSpPr txBox="1"/>
                <p:nvPr/>
              </p:nvSpPr>
              <p:spPr>
                <a:xfrm>
                  <a:off x="4396931" y="2390606"/>
                  <a:ext cx="478914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8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47C5C89-1B7B-D94C-00B3-9D65ECED2F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6931" y="2390606"/>
                  <a:ext cx="478914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6C62888-4EF4-870A-7E93-195358D388F3}"/>
                </a:ext>
              </a:extLst>
            </p:cNvPr>
            <p:cNvSpPr/>
            <p:nvPr/>
          </p:nvSpPr>
          <p:spPr>
            <a:xfrm>
              <a:off x="2920112" y="2422411"/>
              <a:ext cx="572042" cy="50270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400" b="0">
                  <a:solidFill>
                    <a:schemeClr val="tx1"/>
                  </a:solidFill>
                </a:rPr>
                <a:t> +</a:t>
              </a:r>
              <a:endParaRPr lang="en-US" sz="340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B094AEE-CC9A-34BD-60AC-50E3AB3FC37E}"/>
                </a:ext>
              </a:extLst>
            </p:cNvPr>
            <p:cNvCxnSpPr>
              <a:cxnSpLocks/>
              <a:stCxn id="11" idx="3"/>
              <a:endCxn id="8" idx="2"/>
            </p:cNvCxnSpPr>
            <p:nvPr/>
          </p:nvCxnSpPr>
          <p:spPr>
            <a:xfrm flipV="1">
              <a:off x="3492154" y="2670258"/>
              <a:ext cx="780307" cy="350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68325A3-59F1-D7DF-8C05-8FFB77C70D98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1854803" y="1552880"/>
              <a:ext cx="1065309" cy="112088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E7B0939-45CA-7C58-88C9-B2EAFB086D26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1894426" y="1980476"/>
              <a:ext cx="1025686" cy="69328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06287A0-7AED-FAAD-6786-A99C822CD209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 flipV="1">
              <a:off x="1992995" y="2673763"/>
              <a:ext cx="927117" cy="69328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4891B6C-C83E-4BAD-614A-283CB37700AE}"/>
                    </a:ext>
                  </a:extLst>
                </p:cNvPr>
                <p:cNvSpPr txBox="1"/>
                <p:nvPr/>
              </p:nvSpPr>
              <p:spPr>
                <a:xfrm>
                  <a:off x="1923899" y="1001536"/>
                  <a:ext cx="908967" cy="5090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sz="2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4891B6C-C83E-4BAD-614A-283CB37700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3899" y="1001536"/>
                  <a:ext cx="908967" cy="50905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E69E31A-F5B7-9B82-8284-D25F3566DFA4}"/>
                    </a:ext>
                  </a:extLst>
                </p:cNvPr>
                <p:cNvSpPr txBox="1"/>
                <p:nvPr/>
              </p:nvSpPr>
              <p:spPr>
                <a:xfrm>
                  <a:off x="1097490" y="3497278"/>
                  <a:ext cx="957442" cy="8925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600" b="0">
                      <a:solidFill>
                        <a:schemeClr val="tx1"/>
                      </a:solidFill>
                    </a:rPr>
                    <a:t>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sz="2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E69E31A-F5B7-9B82-8284-D25F3566DF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7490" y="3497278"/>
                  <a:ext cx="957442" cy="892552"/>
                </a:xfrm>
                <a:prstGeom prst="rect">
                  <a:avLst/>
                </a:prstGeom>
                <a:blipFill>
                  <a:blip r:embed="rId4"/>
                  <a:stretch>
                    <a:fillRect l="-5096" t="-5442" r="-445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7BD9E92-CB6D-4D80-71D3-62D5432EACE2}"/>
                    </a:ext>
                  </a:extLst>
                </p:cNvPr>
                <p:cNvSpPr txBox="1"/>
                <p:nvPr/>
              </p:nvSpPr>
              <p:spPr>
                <a:xfrm>
                  <a:off x="4209890" y="3497277"/>
                  <a:ext cx="844526" cy="8925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600" b="0">
                      <a:solidFill>
                        <a:schemeClr val="tx1"/>
                      </a:solidFill>
                    </a:rPr>
                    <a:t>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sz="2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7BD9E92-CB6D-4D80-71D3-62D5432EAC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9890" y="3497277"/>
                  <a:ext cx="844526" cy="892552"/>
                </a:xfrm>
                <a:prstGeom prst="rect">
                  <a:avLst/>
                </a:prstGeom>
                <a:blipFill>
                  <a:blip r:embed="rId5"/>
                  <a:stretch>
                    <a:fillRect l="-12319" t="-5442" r="-1231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9D60109-5712-57B2-C627-B3FDECE933E3}"/>
                </a:ext>
              </a:extLst>
            </p:cNvPr>
            <p:cNvSpPr/>
            <p:nvPr/>
          </p:nvSpPr>
          <p:spPr>
            <a:xfrm>
              <a:off x="5728058" y="2548914"/>
              <a:ext cx="234017" cy="2426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431AA17-60EA-F3CF-1D0C-85CE8C665084}"/>
                </a:ext>
              </a:extLst>
            </p:cNvPr>
            <p:cNvCxnSpPr>
              <a:cxnSpLocks/>
              <a:stCxn id="19" idx="0"/>
              <a:endCxn id="22" idx="2"/>
            </p:cNvCxnSpPr>
            <p:nvPr/>
          </p:nvCxnSpPr>
          <p:spPr>
            <a:xfrm flipV="1">
              <a:off x="5845067" y="1521110"/>
              <a:ext cx="1322996" cy="102780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C86708F-961B-D8D8-5AF6-1E6EC0CDA4DA}"/>
                </a:ext>
              </a:extLst>
            </p:cNvPr>
            <p:cNvCxnSpPr>
              <a:cxnSpLocks/>
              <a:stCxn id="19" idx="7"/>
            </p:cNvCxnSpPr>
            <p:nvPr/>
          </p:nvCxnSpPr>
          <p:spPr>
            <a:xfrm flipV="1">
              <a:off x="5927804" y="2227494"/>
              <a:ext cx="1240259" cy="35696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4DC0359-6881-08E6-DA06-D9F201BF90AF}"/>
                </a:ext>
              </a:extLst>
            </p:cNvPr>
            <p:cNvSpPr/>
            <p:nvPr/>
          </p:nvSpPr>
          <p:spPr>
            <a:xfrm>
              <a:off x="7168063" y="1161417"/>
              <a:ext cx="719387" cy="719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FEAE01A-80BE-4297-DC31-39EF37C005BD}"/>
                    </a:ext>
                  </a:extLst>
                </p:cNvPr>
                <p:cNvSpPr txBox="1"/>
                <p:nvPr/>
              </p:nvSpPr>
              <p:spPr>
                <a:xfrm>
                  <a:off x="7292533" y="1241458"/>
                  <a:ext cx="478914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8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FEAE01A-80BE-4297-DC31-39EF37C00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2533" y="1241458"/>
                  <a:ext cx="478914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131F85F-C67F-9735-74BC-3BBD9C20E512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 flipV="1">
              <a:off x="5962075" y="2621856"/>
              <a:ext cx="1205988" cy="4840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9948E6E-2A58-EF0D-8FCE-F3777AD928AC}"/>
                </a:ext>
              </a:extLst>
            </p:cNvPr>
            <p:cNvCxnSpPr>
              <a:cxnSpLocks/>
              <a:stCxn id="19" idx="5"/>
            </p:cNvCxnSpPr>
            <p:nvPr/>
          </p:nvCxnSpPr>
          <p:spPr>
            <a:xfrm>
              <a:off x="5927804" y="2756059"/>
              <a:ext cx="1240259" cy="61099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ED4B1AC-D5FE-6153-354C-E2F7335B1B64}"/>
                    </a:ext>
                  </a:extLst>
                </p:cNvPr>
                <p:cNvSpPr txBox="1"/>
                <p:nvPr/>
              </p:nvSpPr>
              <p:spPr>
                <a:xfrm>
                  <a:off x="6005413" y="1001536"/>
                  <a:ext cx="1226361" cy="5090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oMath>
                    </m:oMathPara>
                  </a14:m>
                  <a:endParaRPr lang="en-US" sz="2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ED4B1AC-D5FE-6153-354C-E2F7335B1B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5413" y="1001536"/>
                  <a:ext cx="1226361" cy="50905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2FB4E34-42FB-468A-70FB-4A230343F00A}"/>
                    </a:ext>
                  </a:extLst>
                </p:cNvPr>
                <p:cNvSpPr txBox="1"/>
                <p:nvPr/>
              </p:nvSpPr>
              <p:spPr>
                <a:xfrm>
                  <a:off x="7049034" y="3497277"/>
                  <a:ext cx="957442" cy="8925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600" b="0">
                      <a:solidFill>
                        <a:schemeClr val="tx1"/>
                      </a:solidFill>
                    </a:rPr>
                    <a:t>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2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2FB4E34-42FB-468A-70FB-4A230343F0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9034" y="3497277"/>
                  <a:ext cx="957442" cy="892552"/>
                </a:xfrm>
                <a:prstGeom prst="rect">
                  <a:avLst/>
                </a:prstGeom>
                <a:blipFill>
                  <a:blip r:embed="rId8"/>
                  <a:stretch>
                    <a:fillRect l="-5096" t="-5442" r="-445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759BB9E-90C6-477C-1091-C7B3DF0D9C78}"/>
                    </a:ext>
                  </a:extLst>
                </p:cNvPr>
                <p:cNvSpPr txBox="1"/>
                <p:nvPr/>
              </p:nvSpPr>
              <p:spPr>
                <a:xfrm>
                  <a:off x="3489170" y="1841014"/>
                  <a:ext cx="740459" cy="6015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sz="2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759BB9E-90C6-477C-1091-C7B3DF0D9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9170" y="1841014"/>
                  <a:ext cx="740459" cy="6015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D9DFB84-D6CE-9E4C-522E-042CFB2D460C}"/>
                    </a:ext>
                  </a:extLst>
                </p:cNvPr>
                <p:cNvSpPr txBox="1"/>
                <p:nvPr/>
              </p:nvSpPr>
              <p:spPr>
                <a:xfrm>
                  <a:off x="4996868" y="1837604"/>
                  <a:ext cx="766877" cy="6015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sz="2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D9DFB84-D6CE-9E4C-522E-042CFB2D46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6868" y="1837604"/>
                  <a:ext cx="766877" cy="60157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71296B3-3AC2-B898-A1F9-C4CE01B9B0DB}"/>
                </a:ext>
              </a:extLst>
            </p:cNvPr>
            <p:cNvCxnSpPr>
              <a:cxnSpLocks/>
              <a:stCxn id="7" idx="6"/>
              <a:endCxn id="11" idx="1"/>
            </p:cNvCxnSpPr>
            <p:nvPr/>
          </p:nvCxnSpPr>
          <p:spPr>
            <a:xfrm>
              <a:off x="1935906" y="2670258"/>
              <a:ext cx="984206" cy="3505"/>
            </a:xfrm>
            <a:prstGeom prst="straightConnector1">
              <a:avLst/>
            </a:prstGeom>
            <a:ln w="28575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7A06930-4B4A-4E99-7FC7-1307CAC4D5C5}"/>
                  </a:ext>
                </a:extLst>
              </p:cNvPr>
              <p:cNvSpPr txBox="1"/>
              <p:nvPr/>
            </p:nvSpPr>
            <p:spPr>
              <a:xfrm>
                <a:off x="8474239" y="5403795"/>
                <a:ext cx="7698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200">
                    <a:solidFill>
                      <a:schemeClr val="accent2">
                        <a:lumMod val="75000"/>
                      </a:schemeClr>
                    </a:solidFill>
                  </a:rPr>
                  <a:t>-</a:t>
                </a:r>
                <a:r>
                  <a:rPr lang="en-US" sz="1200" err="1">
                    <a:solidFill>
                      <a:schemeClr val="accent2">
                        <a:lumMod val="75000"/>
                      </a:schemeClr>
                    </a:solidFill>
                  </a:rPr>
                  <a:t>th</a:t>
                </a:r>
                <a:r>
                  <a:rPr lang="en-US" sz="1200">
                    <a:solidFill>
                      <a:schemeClr val="accent2">
                        <a:lumMod val="75000"/>
                      </a:schemeClr>
                    </a:solidFill>
                  </a:rPr>
                  <a:t> node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7A06930-4B4A-4E99-7FC7-1307CAC4D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239" y="5403795"/>
                <a:ext cx="769826" cy="276999"/>
              </a:xfrm>
              <a:prstGeom prst="rect">
                <a:avLst/>
              </a:prstGeom>
              <a:blipFill>
                <a:blip r:embed="rId11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A4B0D2E-287D-1FAE-9F82-94F892487A56}"/>
                  </a:ext>
                </a:extLst>
              </p:cNvPr>
              <p:cNvSpPr txBox="1"/>
              <p:nvPr/>
            </p:nvSpPr>
            <p:spPr>
              <a:xfrm>
                <a:off x="6091836" y="4960310"/>
                <a:ext cx="686149" cy="4726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A4B0D2E-287D-1FAE-9F82-94F892487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836" y="4960310"/>
                <a:ext cx="686149" cy="472694"/>
              </a:xfrm>
              <a:prstGeom prst="rect">
                <a:avLst/>
              </a:prstGeom>
              <a:blipFill>
                <a:blip r:embed="rId12"/>
                <a:stretch>
                  <a:fillRect b="-6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FF1379E-FEEB-10FB-F8F2-36C37FB80976}"/>
                  </a:ext>
                </a:extLst>
              </p:cNvPr>
              <p:cNvSpPr txBox="1"/>
              <p:nvPr/>
            </p:nvSpPr>
            <p:spPr>
              <a:xfrm>
                <a:off x="844253" y="5198833"/>
                <a:ext cx="4026680" cy="1413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Example implementation:</a:t>
                </a:r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/>
              </a:p>
              <a:p>
                <a:r>
                  <a:rPr lang="en-US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/>
                  <a:t> is a Bernoulli random variable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FF1379E-FEEB-10FB-F8F2-36C37FB80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53" y="5198833"/>
                <a:ext cx="4026680" cy="1413464"/>
              </a:xfrm>
              <a:prstGeom prst="rect">
                <a:avLst/>
              </a:prstGeom>
              <a:blipFill>
                <a:blip r:embed="rId13"/>
                <a:stretch>
                  <a:fillRect l="-1210" t="-2586" r="-454" b="-4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2643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4AD3C5-15AB-62B1-D23D-AAB05B7DC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78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950D60B-566D-9455-7778-AD86CC25B5C7}"/>
              </a:ext>
            </a:extLst>
          </p:cNvPr>
          <p:cNvSpPr txBox="1">
            <a:spLocks/>
          </p:cNvSpPr>
          <p:nvPr/>
        </p:nvSpPr>
        <p:spPr>
          <a:xfrm>
            <a:off x="573156" y="45488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Take-Away Quiz (Quiz 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0FAD69-BDF0-99F1-46D5-077C6CDED34E}"/>
              </a:ext>
            </a:extLst>
          </p:cNvPr>
          <p:cNvSpPr txBox="1"/>
          <p:nvPr/>
        </p:nvSpPr>
        <p:spPr>
          <a:xfrm>
            <a:off x="1103243" y="1780450"/>
            <a:ext cx="971053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Implement ANY 2 solutions to counteract overfitting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Query GPT or Claude to generate codes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Submit </a:t>
            </a:r>
            <a:r>
              <a:rPr lang="en-US" sz="2800" dirty="0" err="1"/>
              <a:t>ipynb</a:t>
            </a:r>
            <a:r>
              <a:rPr lang="en-US" sz="2800" dirty="0"/>
              <a:t> or </a:t>
            </a:r>
            <a:r>
              <a:rPr lang="en-US" sz="2800" dirty="0" err="1"/>
              <a:t>py</a:t>
            </a:r>
            <a:r>
              <a:rPr lang="en-US" sz="2800" dirty="0"/>
              <a:t> files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In your codes, </a:t>
            </a:r>
            <a:r>
              <a:rPr lang="en-US" sz="2800" b="1" dirty="0">
                <a:solidFill>
                  <a:srgbClr val="FF0000"/>
                </a:solidFill>
              </a:rPr>
              <a:t>highlight which parts are your counteracting mechanism </a:t>
            </a:r>
          </a:p>
        </p:txBody>
      </p:sp>
    </p:spTree>
    <p:extLst>
      <p:ext uri="{BB962C8B-B14F-4D97-AF65-F5344CB8AC3E}">
        <p14:creationId xmlns:p14="http://schemas.microsoft.com/office/powerpoint/2010/main" val="403698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6712D-7AC6-4AC9-95BA-DB1C0969F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114"/>
            <a:ext cx="10515600" cy="1325563"/>
          </a:xfrm>
        </p:spPr>
        <p:txBody>
          <a:bodyPr/>
          <a:lstStyle/>
          <a:p>
            <a:r>
              <a:rPr lang="en-US" err="1"/>
              <a:t>Perceptrons</a:t>
            </a:r>
            <a:r>
              <a:rPr lang="en-US"/>
              <a:t> for </a:t>
            </a:r>
            <a:r>
              <a:rPr lang="en-US">
                <a:latin typeface="Bahnschrift" panose="020B0502040204020203" pitchFamily="34" charset="0"/>
              </a:rPr>
              <a:t>OR</a:t>
            </a:r>
            <a:r>
              <a:rPr lang="en-US"/>
              <a:t> and </a:t>
            </a:r>
            <a:r>
              <a:rPr lang="en-US" err="1">
                <a:latin typeface="Bahnschrift" panose="020B0502040204020203" pitchFamily="34" charset="0"/>
              </a:rPr>
              <a:t>AND</a:t>
            </a:r>
            <a:endParaRPr lang="en-US">
              <a:latin typeface="Bahnschrift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12163-4E2C-435C-8BA3-FC8EB825A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936900"/>
            <a:ext cx="2743200" cy="365125"/>
          </a:xfrm>
        </p:spPr>
        <p:txBody>
          <a:bodyPr/>
          <a:lstStyle/>
          <a:p>
            <a:fld id="{FD148A2A-6FF0-4133-B3BD-99AB771FF051}" type="slidenum">
              <a:rPr lang="en-US" smtClean="0"/>
              <a:t>8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DCF8F4C-9CBD-4594-8F1E-EC042D500D4A}"/>
              </a:ext>
            </a:extLst>
          </p:cNvPr>
          <p:cNvGrpSpPr/>
          <p:nvPr/>
        </p:nvGrpSpPr>
        <p:grpSpPr>
          <a:xfrm>
            <a:off x="502700" y="3809279"/>
            <a:ext cx="719387" cy="719385"/>
            <a:chOff x="736720" y="3488588"/>
            <a:chExt cx="780057" cy="75838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6A00812-DAE9-4F3F-963D-EF3E3A2C7745}"/>
                </a:ext>
              </a:extLst>
            </p:cNvPr>
            <p:cNvSpPr/>
            <p:nvPr/>
          </p:nvSpPr>
          <p:spPr>
            <a:xfrm>
              <a:off x="736720" y="3488588"/>
              <a:ext cx="780057" cy="7583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F18441B-1B7F-4B3D-BA62-AFAE4C1F6A47}"/>
                    </a:ext>
                  </a:extLst>
                </p:cNvPr>
                <p:cNvSpPr txBox="1"/>
                <p:nvPr/>
              </p:nvSpPr>
              <p:spPr>
                <a:xfrm>
                  <a:off x="838200" y="3549259"/>
                  <a:ext cx="6125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F18441B-1B7F-4B3D-BA62-AFAE4C1F6A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3549259"/>
                  <a:ext cx="612540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2BC90F2-A5EC-4D40-9FBD-77E5F63608CD}"/>
              </a:ext>
            </a:extLst>
          </p:cNvPr>
          <p:cNvGrpSpPr/>
          <p:nvPr/>
        </p:nvGrpSpPr>
        <p:grpSpPr>
          <a:xfrm>
            <a:off x="519042" y="4741736"/>
            <a:ext cx="719387" cy="719385"/>
            <a:chOff x="736720" y="3488588"/>
            <a:chExt cx="780057" cy="75838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CA54C1F-365F-4023-80A9-1ADA39FD61A6}"/>
                </a:ext>
              </a:extLst>
            </p:cNvPr>
            <p:cNvSpPr/>
            <p:nvPr/>
          </p:nvSpPr>
          <p:spPr>
            <a:xfrm>
              <a:off x="736720" y="3488588"/>
              <a:ext cx="780057" cy="7583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E87B850-5431-4F27-9078-0894D53D6E30}"/>
                    </a:ext>
                  </a:extLst>
                </p:cNvPr>
                <p:cNvSpPr txBox="1"/>
                <p:nvPr/>
              </p:nvSpPr>
              <p:spPr>
                <a:xfrm>
                  <a:off x="838200" y="3549259"/>
                  <a:ext cx="673167" cy="551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E87B850-5431-4F27-9078-0894D53D6E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3549259"/>
                  <a:ext cx="673167" cy="5515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73073CB-B1EC-4564-ADC4-81C46659B2FC}"/>
              </a:ext>
            </a:extLst>
          </p:cNvPr>
          <p:cNvGrpSpPr/>
          <p:nvPr/>
        </p:nvGrpSpPr>
        <p:grpSpPr>
          <a:xfrm>
            <a:off x="502699" y="2876822"/>
            <a:ext cx="719387" cy="719385"/>
            <a:chOff x="736720" y="3488588"/>
            <a:chExt cx="780057" cy="75838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91F03E2-AE7F-4B4F-B3E3-BD4C985A83DD}"/>
                </a:ext>
              </a:extLst>
            </p:cNvPr>
            <p:cNvSpPr/>
            <p:nvPr/>
          </p:nvSpPr>
          <p:spPr>
            <a:xfrm>
              <a:off x="736720" y="3488588"/>
              <a:ext cx="780057" cy="7583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5169343-013F-49D2-AB27-E29AE716D406}"/>
                    </a:ext>
                  </a:extLst>
                </p:cNvPr>
                <p:cNvSpPr txBox="1"/>
                <p:nvPr/>
              </p:nvSpPr>
              <p:spPr>
                <a:xfrm>
                  <a:off x="892257" y="3592578"/>
                  <a:ext cx="504424" cy="551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5169343-013F-49D2-AB27-E29AE716D4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257" y="3592578"/>
                  <a:ext cx="504424" cy="5515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2C2E8CEE-4FB3-492C-B829-BDC4B416A6F6}"/>
              </a:ext>
            </a:extLst>
          </p:cNvPr>
          <p:cNvSpPr/>
          <p:nvPr/>
        </p:nvSpPr>
        <p:spPr>
          <a:xfrm>
            <a:off x="2319223" y="3809279"/>
            <a:ext cx="719387" cy="7193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5C4D706-039D-43A3-8AE8-461DF7F281E5}"/>
              </a:ext>
            </a:extLst>
          </p:cNvPr>
          <p:cNvCxnSpPr>
            <a:cxnSpLocks/>
          </p:cNvCxnSpPr>
          <p:nvPr/>
        </p:nvCxnSpPr>
        <p:spPr>
          <a:xfrm flipV="1">
            <a:off x="2455733" y="3956984"/>
            <a:ext cx="446366" cy="41530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71261B-9B3A-4761-A5E5-7BB61BD8FE32}"/>
                  </a:ext>
                </a:extLst>
              </p:cNvPr>
              <p:cNvSpPr txBox="1"/>
              <p:nvPr/>
            </p:nvSpPr>
            <p:spPr>
              <a:xfrm>
                <a:off x="3501586" y="3903027"/>
                <a:ext cx="166956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/>
                  <a:t>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71261B-9B3A-4761-A5E5-7BB61BD8F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586" y="3903027"/>
                <a:ext cx="1669560" cy="523220"/>
              </a:xfrm>
              <a:prstGeom prst="rect">
                <a:avLst/>
              </a:prstGeom>
              <a:blipFill>
                <a:blip r:embed="rId6"/>
                <a:stretch>
                  <a:fillRect l="-7299" t="-10465" r="-6934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1C7ABE1-690B-49B2-8B24-333E1A68B0AB}"/>
              </a:ext>
            </a:extLst>
          </p:cNvPr>
          <p:cNvCxnSpPr>
            <a:stCxn id="12" idx="6"/>
            <a:endCxn id="15" idx="1"/>
          </p:cNvCxnSpPr>
          <p:nvPr/>
        </p:nvCxnSpPr>
        <p:spPr>
          <a:xfrm>
            <a:off x="1222086" y="3236515"/>
            <a:ext cx="1202489" cy="67811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210A216-03FD-4800-858E-1108A007DB1B}"/>
              </a:ext>
            </a:extLst>
          </p:cNvPr>
          <p:cNvCxnSpPr>
            <a:cxnSpLocks/>
            <a:stCxn id="5" idx="6"/>
            <a:endCxn id="15" idx="2"/>
          </p:cNvCxnSpPr>
          <p:nvPr/>
        </p:nvCxnSpPr>
        <p:spPr>
          <a:xfrm>
            <a:off x="1222087" y="4168972"/>
            <a:ext cx="109713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6A2700A-A28B-413C-AF70-6BB6460AFE6F}"/>
              </a:ext>
            </a:extLst>
          </p:cNvPr>
          <p:cNvCxnSpPr>
            <a:cxnSpLocks/>
            <a:stCxn id="9" idx="6"/>
            <a:endCxn id="15" idx="3"/>
          </p:cNvCxnSpPr>
          <p:nvPr/>
        </p:nvCxnSpPr>
        <p:spPr>
          <a:xfrm flipV="1">
            <a:off x="1238429" y="4423313"/>
            <a:ext cx="1186146" cy="67811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3CDB0B0-CA8F-4E3F-9B24-4F5FC1EF385C}"/>
              </a:ext>
            </a:extLst>
          </p:cNvPr>
          <p:cNvCxnSpPr>
            <a:cxnSpLocks/>
            <a:stCxn id="15" idx="6"/>
            <a:endCxn id="23" idx="1"/>
          </p:cNvCxnSpPr>
          <p:nvPr/>
        </p:nvCxnSpPr>
        <p:spPr>
          <a:xfrm flipV="1">
            <a:off x="3038610" y="4164637"/>
            <a:ext cx="462976" cy="433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D0AC57C-464E-45BC-A170-57CCB5606E59}"/>
              </a:ext>
            </a:extLst>
          </p:cNvPr>
          <p:cNvSpPr txBox="1"/>
          <p:nvPr/>
        </p:nvSpPr>
        <p:spPr>
          <a:xfrm>
            <a:off x="1586951" y="371067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BC32B1-169F-43EE-A807-88448081BFC7}"/>
              </a:ext>
            </a:extLst>
          </p:cNvPr>
          <p:cNvSpPr txBox="1"/>
          <p:nvPr/>
        </p:nvSpPr>
        <p:spPr>
          <a:xfrm>
            <a:off x="1586951" y="3076166"/>
            <a:ext cx="641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1.5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D1823E2-98FC-46A4-91F2-E5F28DD68E9E}"/>
              </a:ext>
            </a:extLst>
          </p:cNvPr>
          <p:cNvSpPr txBox="1"/>
          <p:nvPr/>
        </p:nvSpPr>
        <p:spPr>
          <a:xfrm>
            <a:off x="1585419" y="432553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1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BC39EE8-834B-4972-987F-0B9BC7DF8B11}"/>
              </a:ext>
            </a:extLst>
          </p:cNvPr>
          <p:cNvGrpSpPr/>
          <p:nvPr/>
        </p:nvGrpSpPr>
        <p:grpSpPr>
          <a:xfrm>
            <a:off x="6847887" y="3809279"/>
            <a:ext cx="719387" cy="719385"/>
            <a:chOff x="736720" y="3488588"/>
            <a:chExt cx="780057" cy="758388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43CFD07-E8B6-4189-92F0-0C9E1959D82A}"/>
                </a:ext>
              </a:extLst>
            </p:cNvPr>
            <p:cNvSpPr/>
            <p:nvPr/>
          </p:nvSpPr>
          <p:spPr>
            <a:xfrm>
              <a:off x="736720" y="3488588"/>
              <a:ext cx="780057" cy="7583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F8F1DFD-F09B-421C-8396-A8E7CCF6632A}"/>
                    </a:ext>
                  </a:extLst>
                </p:cNvPr>
                <p:cNvSpPr txBox="1"/>
                <p:nvPr/>
              </p:nvSpPr>
              <p:spPr>
                <a:xfrm>
                  <a:off x="838200" y="3549259"/>
                  <a:ext cx="6125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F8F1DFD-F09B-421C-8396-A8E7CCF663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3549259"/>
                  <a:ext cx="612540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8B514A5-8B20-4DBA-B0B6-007FACC6D0EA}"/>
              </a:ext>
            </a:extLst>
          </p:cNvPr>
          <p:cNvGrpSpPr/>
          <p:nvPr/>
        </p:nvGrpSpPr>
        <p:grpSpPr>
          <a:xfrm>
            <a:off x="6864229" y="4741736"/>
            <a:ext cx="719387" cy="719385"/>
            <a:chOff x="736720" y="3488588"/>
            <a:chExt cx="780057" cy="758388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6CC07B4-389E-40D3-B689-1178352ECA95}"/>
                </a:ext>
              </a:extLst>
            </p:cNvPr>
            <p:cNvSpPr/>
            <p:nvPr/>
          </p:nvSpPr>
          <p:spPr>
            <a:xfrm>
              <a:off x="736720" y="3488588"/>
              <a:ext cx="780057" cy="7583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B878A52-6397-46EB-8849-28D974D5DA2D}"/>
                    </a:ext>
                  </a:extLst>
                </p:cNvPr>
                <p:cNvSpPr txBox="1"/>
                <p:nvPr/>
              </p:nvSpPr>
              <p:spPr>
                <a:xfrm>
                  <a:off x="838200" y="3549259"/>
                  <a:ext cx="673167" cy="551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B878A52-6397-46EB-8849-28D974D5DA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3549259"/>
                  <a:ext cx="673167" cy="5515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B801887-D187-4D4F-8D61-72DA855EBD6D}"/>
              </a:ext>
            </a:extLst>
          </p:cNvPr>
          <p:cNvGrpSpPr/>
          <p:nvPr/>
        </p:nvGrpSpPr>
        <p:grpSpPr>
          <a:xfrm>
            <a:off x="6847886" y="2876822"/>
            <a:ext cx="719387" cy="719385"/>
            <a:chOff x="736720" y="3488588"/>
            <a:chExt cx="780057" cy="758388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52F2218-EEBB-4F0F-B0CC-673ED7D1D88E}"/>
                </a:ext>
              </a:extLst>
            </p:cNvPr>
            <p:cNvSpPr/>
            <p:nvPr/>
          </p:nvSpPr>
          <p:spPr>
            <a:xfrm>
              <a:off x="736720" y="3488588"/>
              <a:ext cx="780057" cy="7583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54174167-02D1-48CB-A7DA-74688CB11841}"/>
                    </a:ext>
                  </a:extLst>
                </p:cNvPr>
                <p:cNvSpPr txBox="1"/>
                <p:nvPr/>
              </p:nvSpPr>
              <p:spPr>
                <a:xfrm>
                  <a:off x="892257" y="3592578"/>
                  <a:ext cx="504424" cy="551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54174167-02D1-48CB-A7DA-74688CB118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257" y="3592578"/>
                  <a:ext cx="504424" cy="55158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E9B97DC9-F0DB-4334-B11A-C6321A91E7F8}"/>
              </a:ext>
            </a:extLst>
          </p:cNvPr>
          <p:cNvSpPr/>
          <p:nvPr/>
        </p:nvSpPr>
        <p:spPr>
          <a:xfrm>
            <a:off x="8664410" y="3809279"/>
            <a:ext cx="719387" cy="7193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4E1AD8FD-0C5B-4649-8886-3D224748B482}"/>
              </a:ext>
            </a:extLst>
          </p:cNvPr>
          <p:cNvCxnSpPr>
            <a:cxnSpLocks/>
          </p:cNvCxnSpPr>
          <p:nvPr/>
        </p:nvCxnSpPr>
        <p:spPr>
          <a:xfrm flipV="1">
            <a:off x="8800920" y="3956984"/>
            <a:ext cx="446366" cy="41530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3CBB1BD-479C-4AD9-A1E2-74C6035B1692}"/>
                  </a:ext>
                </a:extLst>
              </p:cNvPr>
              <p:cNvSpPr txBox="1"/>
              <p:nvPr/>
            </p:nvSpPr>
            <p:spPr>
              <a:xfrm>
                <a:off x="9846773" y="3903027"/>
                <a:ext cx="18987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/>
                  <a:t>AND(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/>
                  <a:t>)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3CBB1BD-479C-4AD9-A1E2-74C6035B1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6773" y="3903027"/>
                <a:ext cx="1898790" cy="523220"/>
              </a:xfrm>
              <a:prstGeom prst="rect">
                <a:avLst/>
              </a:prstGeom>
              <a:blipFill>
                <a:blip r:embed="rId10"/>
                <a:stretch>
                  <a:fillRect l="-6410" t="-10465" r="-5769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9A80E1E-391F-45EB-8DFA-011CA1D260D6}"/>
              </a:ext>
            </a:extLst>
          </p:cNvPr>
          <p:cNvCxnSpPr>
            <a:stCxn id="46" idx="6"/>
            <a:endCxn id="48" idx="1"/>
          </p:cNvCxnSpPr>
          <p:nvPr/>
        </p:nvCxnSpPr>
        <p:spPr>
          <a:xfrm>
            <a:off x="7567273" y="3236515"/>
            <a:ext cx="1202489" cy="67811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B46CE92-4D02-44F2-886D-83A56968D375}"/>
              </a:ext>
            </a:extLst>
          </p:cNvPr>
          <p:cNvCxnSpPr>
            <a:cxnSpLocks/>
            <a:stCxn id="40" idx="6"/>
            <a:endCxn id="48" idx="2"/>
          </p:cNvCxnSpPr>
          <p:nvPr/>
        </p:nvCxnSpPr>
        <p:spPr>
          <a:xfrm>
            <a:off x="7567274" y="4168972"/>
            <a:ext cx="109713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F421316-887C-4AA1-97FB-B9381644CABF}"/>
              </a:ext>
            </a:extLst>
          </p:cNvPr>
          <p:cNvCxnSpPr>
            <a:cxnSpLocks/>
            <a:stCxn id="43" idx="6"/>
            <a:endCxn id="48" idx="3"/>
          </p:cNvCxnSpPr>
          <p:nvPr/>
        </p:nvCxnSpPr>
        <p:spPr>
          <a:xfrm flipV="1">
            <a:off x="7583616" y="4423313"/>
            <a:ext cx="1186146" cy="67811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F0BF49B-B30F-420B-8457-A9ABC7E40D08}"/>
              </a:ext>
            </a:extLst>
          </p:cNvPr>
          <p:cNvCxnSpPr>
            <a:cxnSpLocks/>
            <a:stCxn id="48" idx="6"/>
            <a:endCxn id="50" idx="1"/>
          </p:cNvCxnSpPr>
          <p:nvPr/>
        </p:nvCxnSpPr>
        <p:spPr>
          <a:xfrm flipV="1">
            <a:off x="9383797" y="4164637"/>
            <a:ext cx="462976" cy="433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9E0D05B-18ED-4045-A698-1CCF0B7FF3FC}"/>
              </a:ext>
            </a:extLst>
          </p:cNvPr>
          <p:cNvSpPr txBox="1"/>
          <p:nvPr/>
        </p:nvSpPr>
        <p:spPr>
          <a:xfrm>
            <a:off x="7932138" y="371067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A694003-7A9E-4A8F-9CAD-33FD74211467}"/>
              </a:ext>
            </a:extLst>
          </p:cNvPr>
          <p:cNvSpPr txBox="1"/>
          <p:nvPr/>
        </p:nvSpPr>
        <p:spPr>
          <a:xfrm>
            <a:off x="7932138" y="3076166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-1.5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7407565-D018-41DF-A160-5BAD063989C6}"/>
              </a:ext>
            </a:extLst>
          </p:cNvPr>
          <p:cNvSpPr txBox="1"/>
          <p:nvPr/>
        </p:nvSpPr>
        <p:spPr>
          <a:xfrm>
            <a:off x="7930606" y="432553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E720562-FFB7-49BB-BC76-959049CFF452}"/>
                  </a:ext>
                </a:extLst>
              </p:cNvPr>
              <p:cNvSpPr txBox="1"/>
              <p:nvPr/>
            </p:nvSpPr>
            <p:spPr>
              <a:xfrm>
                <a:off x="365635" y="1815265"/>
                <a:ext cx="50729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/>
                  <a:t>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/>
                  <a:t>)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+1.5)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E720562-FFB7-49BB-BC76-959049CFF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35" y="1815265"/>
                <a:ext cx="5072927" cy="523220"/>
              </a:xfrm>
              <a:prstGeom prst="rect">
                <a:avLst/>
              </a:prstGeom>
              <a:blipFill>
                <a:blip r:embed="rId11"/>
                <a:stretch>
                  <a:fillRect l="-2524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703D7A7-5925-415F-B0B4-96C13D2C2296}"/>
                  </a:ext>
                </a:extLst>
              </p:cNvPr>
              <p:cNvSpPr txBox="1"/>
              <p:nvPr/>
            </p:nvSpPr>
            <p:spPr>
              <a:xfrm>
                <a:off x="6596207" y="1818777"/>
                <a:ext cx="53021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/>
                  <a:t>AND(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/>
                  <a:t>)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−1.5)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703D7A7-5925-415F-B0B4-96C13D2C2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207" y="1818777"/>
                <a:ext cx="5302157" cy="523220"/>
              </a:xfrm>
              <a:prstGeom prst="rect">
                <a:avLst/>
              </a:prstGeom>
              <a:blipFill>
                <a:blip r:embed="rId12"/>
                <a:stretch>
                  <a:fillRect l="-2299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F9E71E-0C8F-AA40-DDD5-C6FFCFBD29EB}"/>
                  </a:ext>
                </a:extLst>
              </p:cNvPr>
              <p:cNvSpPr txBox="1"/>
              <p:nvPr/>
            </p:nvSpPr>
            <p:spPr>
              <a:xfrm>
                <a:off x="451105" y="5248531"/>
                <a:ext cx="5678285" cy="10534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𝑂𝑅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+1, 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           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F9E71E-0C8F-AA40-DDD5-C6FFCFBD2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05" y="5248531"/>
                <a:ext cx="5678285" cy="1053494"/>
              </a:xfrm>
              <a:prstGeom prst="rect">
                <a:avLst/>
              </a:prstGeom>
              <a:blipFill>
                <a:blip r:embed="rId13"/>
                <a:stretch>
                  <a:fillRect t="-201190" r="-446" b="-29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46042E-709B-2A4B-B7D5-D9A6868F25B8}"/>
                  </a:ext>
                </a:extLst>
              </p:cNvPr>
              <p:cNvSpPr txBox="1"/>
              <p:nvPr/>
            </p:nvSpPr>
            <p:spPr>
              <a:xfrm>
                <a:off x="6342054" y="5248531"/>
                <a:ext cx="5964838" cy="14843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𝐴𝑁𝐷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+1, 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=+1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−1, 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46042E-709B-2A4B-B7D5-D9A6868F2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054" y="5248531"/>
                <a:ext cx="5964838" cy="1484381"/>
              </a:xfrm>
              <a:prstGeom prst="rect">
                <a:avLst/>
              </a:prstGeom>
              <a:blipFill>
                <a:blip r:embed="rId14"/>
                <a:stretch>
                  <a:fillRect t="-144444" b="-18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983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3" grpId="0"/>
      <p:bldP spid="35" grpId="0"/>
      <p:bldP spid="36" grpId="0"/>
      <p:bldP spid="38" grpId="0"/>
      <p:bldP spid="48" grpId="0" animBg="1"/>
      <p:bldP spid="50" grpId="0"/>
      <p:bldP spid="55" grpId="0"/>
      <p:bldP spid="56" grpId="0"/>
      <p:bldP spid="57" grpId="0"/>
      <p:bldP spid="58" grpId="0"/>
      <p:bldP spid="5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3BA3E-F5E7-4E96-BDDC-B0F265C96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28"/>
            <a:ext cx="10515600" cy="1325563"/>
          </a:xfrm>
        </p:spPr>
        <p:txBody>
          <a:bodyPr/>
          <a:lstStyle/>
          <a:p>
            <a:r>
              <a:rPr lang="en-US"/>
              <a:t>Limitations of the Perceptron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05860B-E867-4BDA-8C95-BF9A2FE03E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1928"/>
                <a:ext cx="10515600" cy="4739860"/>
              </a:xfrm>
            </p:spPr>
            <p:txBody>
              <a:bodyPr/>
              <a:lstStyle/>
              <a:p>
                <a:r>
                  <a:rPr lang="en-US" dirty="0"/>
                  <a:t>Cannot implement simple classification functions like </a:t>
                </a:r>
                <a:r>
                  <a:rPr lang="en-US" dirty="0">
                    <a:latin typeface="Bahnschrift" panose="020B0502040204020203" pitchFamily="34" charset="0"/>
                  </a:rPr>
                  <a:t>XOR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e.g.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𝑋𝑂𝑅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05860B-E867-4BDA-8C95-BF9A2FE03E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1928"/>
                <a:ext cx="10515600" cy="4739860"/>
              </a:xfrm>
              <a:blipFill>
                <a:blip r:embed="rId2"/>
                <a:stretch>
                  <a:fillRect l="-1217"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05DA5-A706-4D2F-8BF8-5B5A4F40D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4999E9-7E05-4EAD-AA34-B541E3BC1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991" y="2468507"/>
            <a:ext cx="4237593" cy="4383044"/>
          </a:xfrm>
          <a:prstGeom prst="rect">
            <a:avLst/>
          </a:prstGeom>
        </p:spPr>
      </p:pic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047CCC62-B1B0-4E96-A0F0-A18E5C7C83BB}"/>
              </a:ext>
            </a:extLst>
          </p:cNvPr>
          <p:cNvGraphicFramePr>
            <a:graphicFrameLocks noGrp="1"/>
          </p:cNvGraphicFramePr>
          <p:nvPr/>
        </p:nvGraphicFramePr>
        <p:xfrm>
          <a:off x="8060589" y="3112661"/>
          <a:ext cx="2899209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6403">
                  <a:extLst>
                    <a:ext uri="{9D8B030D-6E8A-4147-A177-3AD203B41FA5}">
                      <a16:colId xmlns:a16="http://schemas.microsoft.com/office/drawing/2014/main" val="1396523679"/>
                    </a:ext>
                  </a:extLst>
                </a:gridCol>
                <a:gridCol w="966403">
                  <a:extLst>
                    <a:ext uri="{9D8B030D-6E8A-4147-A177-3AD203B41FA5}">
                      <a16:colId xmlns:a16="http://schemas.microsoft.com/office/drawing/2014/main" val="2159993797"/>
                    </a:ext>
                  </a:extLst>
                </a:gridCol>
                <a:gridCol w="966403">
                  <a:extLst>
                    <a:ext uri="{9D8B030D-6E8A-4147-A177-3AD203B41FA5}">
                      <a16:colId xmlns:a16="http://schemas.microsoft.com/office/drawing/2014/main" val="8400912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solidFill>
                            <a:srgbClr val="0000FF"/>
                          </a:solidFill>
                        </a:rPr>
                        <a:t>A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solidFill>
                            <a:srgbClr val="0000FF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solidFill>
                            <a:srgbClr val="FF0000"/>
                          </a:solidFill>
                          <a:latin typeface="Bahnschrift" panose="020B0502040204020203" pitchFamily="34" charset="0"/>
                        </a:rPr>
                        <a:t>XOR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2981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7925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</a:rPr>
                        <a:t>+1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</a:rPr>
                        <a:t>+1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0800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</a:rPr>
                        <a:t>+1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</a:rPr>
                        <a:t>+1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66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</a:rPr>
                        <a:t>+1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</a:rPr>
                        <a:t>+1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4388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F654EE-ED6C-4398-9970-47F243908DAC}"/>
                  </a:ext>
                </a:extLst>
              </p:cNvPr>
              <p:cNvSpPr txBox="1"/>
              <p:nvPr/>
            </p:nvSpPr>
            <p:spPr>
              <a:xfrm>
                <a:off x="1525221" y="4100188"/>
                <a:ext cx="789512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4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F654EE-ED6C-4398-9970-47F243908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221" y="4100188"/>
                <a:ext cx="789512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0669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23853</TotalTime>
  <Words>3530</Words>
  <Application>Microsoft Macintosh PowerPoint</Application>
  <PresentationFormat>Widescreen</PresentationFormat>
  <Paragraphs>901</Paragraphs>
  <Slides>78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5" baseType="lpstr">
      <vt:lpstr>Arial</vt:lpstr>
      <vt:lpstr>Bahnschrift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(Artificial) Neural Networks</vt:lpstr>
      <vt:lpstr>Reminder: The Perceptron Model</vt:lpstr>
      <vt:lpstr>Perceptrons for OR and AND</vt:lpstr>
      <vt:lpstr>Limitations of the Perceptron Model</vt:lpstr>
      <vt:lpstr>Decomposing XOR</vt:lpstr>
      <vt:lpstr>Representing f XOR using OR and AND</vt:lpstr>
      <vt:lpstr>Representing f XOR using OR and AND</vt:lpstr>
      <vt:lpstr>Representing f XOR using OR and AND</vt:lpstr>
      <vt:lpstr>The Multi-Layer Perceptron (MLP)</vt:lpstr>
      <vt:lpstr>The Multi-Layer Perceptron (MLP)</vt:lpstr>
      <vt:lpstr>Approximation vs. Generalization</vt:lpstr>
      <vt:lpstr>Universal Approximation</vt:lpstr>
      <vt:lpstr>Fitting the Data / Minimizing E_in</vt:lpstr>
      <vt:lpstr>The Neural Network</vt:lpstr>
      <vt:lpstr>Anatomy and Physiology of a Hidden Node</vt:lpstr>
      <vt:lpstr>Anatomy and Physiology of a Hidden Node</vt:lpstr>
      <vt:lpstr>Anatomy and Physiology of a Hidden Node</vt:lpstr>
      <vt:lpstr>Anatomy and Physiology of a Layer</vt:lpstr>
      <vt:lpstr>The Linear Signal s^((l)) into layer l</vt:lpstr>
      <vt:lpstr>The Output x^((l)) out of layer l</vt:lpstr>
      <vt:lpstr>Forward Propagation: Computing h(x)</vt:lpstr>
      <vt:lpstr>PowerPoint Presentation</vt:lpstr>
      <vt:lpstr>PowerPoint Presentation</vt:lpstr>
      <vt:lpstr>PowerPoint Presentation</vt:lpstr>
      <vt:lpstr>PowerPoint Presentation</vt:lpstr>
      <vt:lpstr>What is E_in (h)?</vt:lpstr>
      <vt:lpstr>Fitting the Data: Minimizing E_in</vt:lpstr>
      <vt:lpstr>Gradient Descent</vt:lpstr>
      <vt:lpstr>Gradient of E_in</vt:lpstr>
      <vt:lpstr>The Neural Network</vt:lpstr>
      <vt:lpstr>Computing the Gradient:  Numerical, Finite Difference Approach</vt:lpstr>
      <vt:lpstr>Backpropagation</vt:lpstr>
      <vt:lpstr>Gradient Descent Algorithm:  Computing E_in (w) and gradient g=∇E_in (w)</vt:lpstr>
      <vt:lpstr>Backpropagation To Compute Sensitivities δ^((1))←…←δ^((L-2))←δ^((L-1))←δ^((L))</vt:lpstr>
      <vt:lpstr>Recap of Forward Propagation</vt:lpstr>
      <vt:lpstr>Computing the Gradient: Using the Chain Rule</vt:lpstr>
      <vt:lpstr>Using the Chain Rule: Node i, Layer l</vt:lpstr>
      <vt:lpstr>Using the Chain Rule: Layer l</vt:lpstr>
      <vt:lpstr>Using the Chain Rule: Layer l</vt:lpstr>
      <vt:lpstr>Recap of Forward Propagation</vt:lpstr>
      <vt:lpstr>Sensitivity: Using the Chain Rule Again @ Node i, Layer l</vt:lpstr>
      <vt:lpstr>Sensitivity: Using the Chain Rule Again @ Layer l</vt:lpstr>
      <vt:lpstr>Recap of Forward Propagation</vt:lpstr>
      <vt:lpstr>Sensitivity</vt:lpstr>
      <vt:lpstr>Sensitivity</vt:lpstr>
      <vt:lpstr>Sensitivity</vt:lpstr>
      <vt:lpstr>Sensitivity</vt:lpstr>
      <vt:lpstr>Computing δ^((L))</vt:lpstr>
      <vt:lpstr>Components of the Backpropagation Algorithm</vt:lpstr>
      <vt:lpstr>Backpropagation To Compute Sensitivities δ^((1))←…←δ^((L-2))←δ^((L-1))←δ^((L))</vt:lpstr>
      <vt:lpstr>Computing the Gradient:  Computing E_in (W) and gradient g=∇E_in (W)</vt:lpstr>
      <vt:lpstr>Gradient Descent Algorithm:  Computing E_in (w) and gradient g=∇E_in (w)</vt:lpstr>
      <vt:lpstr>Neural Networks Overfit</vt:lpstr>
      <vt:lpstr>Neural Networks have a Tunable Transform</vt:lpstr>
      <vt:lpstr>Generalization</vt:lpstr>
      <vt:lpstr>Generalization</vt:lpstr>
      <vt:lpstr>Approximation Capability of Neural Networks</vt:lpstr>
      <vt:lpstr>Neural Networks Overfit</vt:lpstr>
      <vt:lpstr>Regularization</vt:lpstr>
      <vt:lpstr>Regularization – Weight Decay</vt:lpstr>
      <vt:lpstr>Early Stopping</vt:lpstr>
      <vt:lpstr>When to Stop?</vt:lpstr>
      <vt:lpstr>Variable Learning Rate</vt:lpstr>
      <vt:lpstr>Steepest Descent</vt:lpstr>
      <vt:lpstr>Comparison of Optimization Heuristics</vt:lpstr>
      <vt:lpstr>Forward Propagation: Computing h(x)</vt:lpstr>
      <vt:lpstr>Backpropagation To Compute Sensitivities δ^((1))←…←δ^((L-2))←δ^((L-1))←δ^((L))</vt:lpstr>
      <vt:lpstr>A Problem: The Vanishing Gradient</vt:lpstr>
      <vt:lpstr>A Solution: The ReLU</vt:lpstr>
      <vt:lpstr>A Similar Problem: Exploding Gradient</vt:lpstr>
      <vt:lpstr>Breaking the symmetry during initialization</vt:lpstr>
      <vt:lpstr>Dropout Regularization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Sujoy Sikdar</dc:creator>
  <cp:lastModifiedBy>Zhaohan Xi</cp:lastModifiedBy>
  <cp:revision>63</cp:revision>
  <dcterms:created xsi:type="dcterms:W3CDTF">2021-11-11T14:10:22Z</dcterms:created>
  <dcterms:modified xsi:type="dcterms:W3CDTF">2025-03-27T03:11:09Z</dcterms:modified>
</cp:coreProperties>
</file>